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notesSlides/notesSlide6.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3" r:id="rId1"/>
  </p:sldMasterIdLst>
  <p:notesMasterIdLst>
    <p:notesMasterId r:id="rId16"/>
  </p:notesMasterIdLst>
  <p:handoutMasterIdLst>
    <p:handoutMasterId r:id="rId17"/>
  </p:handoutMasterIdLst>
  <p:sldIdLst>
    <p:sldId id="355" r:id="rId2"/>
    <p:sldId id="453" r:id="rId3"/>
    <p:sldId id="498" r:id="rId4"/>
    <p:sldId id="500" r:id="rId5"/>
    <p:sldId id="457" r:id="rId6"/>
    <p:sldId id="470" r:id="rId7"/>
    <p:sldId id="502" r:id="rId8"/>
    <p:sldId id="372" r:id="rId9"/>
    <p:sldId id="501" r:id="rId10"/>
    <p:sldId id="503" r:id="rId11"/>
    <p:sldId id="504" r:id="rId12"/>
    <p:sldId id="488" r:id="rId13"/>
    <p:sldId id="493" r:id="rId14"/>
    <p:sldId id="489" r:id="rId15"/>
  </p:sldIdLst>
  <p:sldSz cx="9144000" cy="6858000" type="screen4x3"/>
  <p:notesSz cx="9296400" cy="6858000"/>
  <p:defaultTextStyle>
    <a:defPPr>
      <a:defRPr lang="th-TH"/>
    </a:defPPr>
    <a:lvl1pPr algn="l" rtl="0" fontAlgn="base">
      <a:spcBef>
        <a:spcPct val="0"/>
      </a:spcBef>
      <a:spcAft>
        <a:spcPct val="0"/>
      </a:spcAft>
      <a:defRPr sz="1400" kern="1200">
        <a:solidFill>
          <a:schemeClr val="tx1"/>
        </a:solidFill>
        <a:latin typeface="Garamond" pitchFamily="18" charset="0"/>
        <a:ea typeface="+mn-ea"/>
        <a:cs typeface="Angsana New" pitchFamily="18" charset="-34"/>
      </a:defRPr>
    </a:lvl1pPr>
    <a:lvl2pPr marL="457200" algn="l" rtl="0" fontAlgn="base">
      <a:spcBef>
        <a:spcPct val="0"/>
      </a:spcBef>
      <a:spcAft>
        <a:spcPct val="0"/>
      </a:spcAft>
      <a:defRPr sz="1400" kern="1200">
        <a:solidFill>
          <a:schemeClr val="tx1"/>
        </a:solidFill>
        <a:latin typeface="Garamond" pitchFamily="18" charset="0"/>
        <a:ea typeface="+mn-ea"/>
        <a:cs typeface="Angsana New" pitchFamily="18" charset="-34"/>
      </a:defRPr>
    </a:lvl2pPr>
    <a:lvl3pPr marL="914400" algn="l" rtl="0" fontAlgn="base">
      <a:spcBef>
        <a:spcPct val="0"/>
      </a:spcBef>
      <a:spcAft>
        <a:spcPct val="0"/>
      </a:spcAft>
      <a:defRPr sz="1400" kern="1200">
        <a:solidFill>
          <a:schemeClr val="tx1"/>
        </a:solidFill>
        <a:latin typeface="Garamond" pitchFamily="18" charset="0"/>
        <a:ea typeface="+mn-ea"/>
        <a:cs typeface="Angsana New" pitchFamily="18" charset="-34"/>
      </a:defRPr>
    </a:lvl3pPr>
    <a:lvl4pPr marL="1371600" algn="l" rtl="0" fontAlgn="base">
      <a:spcBef>
        <a:spcPct val="0"/>
      </a:spcBef>
      <a:spcAft>
        <a:spcPct val="0"/>
      </a:spcAft>
      <a:defRPr sz="1400" kern="1200">
        <a:solidFill>
          <a:schemeClr val="tx1"/>
        </a:solidFill>
        <a:latin typeface="Garamond" pitchFamily="18" charset="0"/>
        <a:ea typeface="+mn-ea"/>
        <a:cs typeface="Angsana New" pitchFamily="18" charset="-34"/>
      </a:defRPr>
    </a:lvl4pPr>
    <a:lvl5pPr marL="1828800" algn="l" rtl="0" fontAlgn="base">
      <a:spcBef>
        <a:spcPct val="0"/>
      </a:spcBef>
      <a:spcAft>
        <a:spcPct val="0"/>
      </a:spcAft>
      <a:defRPr sz="1400" kern="1200">
        <a:solidFill>
          <a:schemeClr val="tx1"/>
        </a:solidFill>
        <a:latin typeface="Garamond" pitchFamily="18" charset="0"/>
        <a:ea typeface="+mn-ea"/>
        <a:cs typeface="Angsana New" pitchFamily="18" charset="-34"/>
      </a:defRPr>
    </a:lvl5pPr>
    <a:lvl6pPr marL="2286000" algn="l" defTabSz="914400" rtl="0" eaLnBrk="1" latinLnBrk="0" hangingPunct="1">
      <a:defRPr sz="1400" kern="1200">
        <a:solidFill>
          <a:schemeClr val="tx1"/>
        </a:solidFill>
        <a:latin typeface="Garamond" pitchFamily="18" charset="0"/>
        <a:ea typeface="+mn-ea"/>
        <a:cs typeface="Angsana New" pitchFamily="18" charset="-34"/>
      </a:defRPr>
    </a:lvl6pPr>
    <a:lvl7pPr marL="2743200" algn="l" defTabSz="914400" rtl="0" eaLnBrk="1" latinLnBrk="0" hangingPunct="1">
      <a:defRPr sz="1400" kern="1200">
        <a:solidFill>
          <a:schemeClr val="tx1"/>
        </a:solidFill>
        <a:latin typeface="Garamond" pitchFamily="18" charset="0"/>
        <a:ea typeface="+mn-ea"/>
        <a:cs typeface="Angsana New" pitchFamily="18" charset="-34"/>
      </a:defRPr>
    </a:lvl7pPr>
    <a:lvl8pPr marL="3200400" algn="l" defTabSz="914400" rtl="0" eaLnBrk="1" latinLnBrk="0" hangingPunct="1">
      <a:defRPr sz="1400" kern="1200">
        <a:solidFill>
          <a:schemeClr val="tx1"/>
        </a:solidFill>
        <a:latin typeface="Garamond" pitchFamily="18" charset="0"/>
        <a:ea typeface="+mn-ea"/>
        <a:cs typeface="Angsana New" pitchFamily="18" charset="-34"/>
      </a:defRPr>
    </a:lvl8pPr>
    <a:lvl9pPr marL="3657600" algn="l" defTabSz="914400" rtl="0" eaLnBrk="1" latinLnBrk="0" hangingPunct="1">
      <a:defRPr sz="1400" kern="1200">
        <a:solidFill>
          <a:schemeClr val="tx1"/>
        </a:solidFill>
        <a:latin typeface="Garamond" pitchFamily="18"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04000"/>
    <a:srgbClr val="DAA600"/>
    <a:srgbClr val="FF00FF"/>
    <a:srgbClr val="CC00FF"/>
    <a:srgbClr val="CC99FF"/>
    <a:srgbClr val="FF66FF"/>
    <a:srgbClr val="FFCCCC"/>
    <a:srgbClr val="FFB9B9"/>
    <a:srgbClr val="CC66FF"/>
    <a:srgbClr val="0033CC"/>
  </p:clrMru>
</p:presentationPr>
</file>

<file path=ppt/tableStyles.xml><?xml version="1.0" encoding="utf-8"?>
<a:tblStyleLst xmlns:a="http://schemas.openxmlformats.org/drawingml/2006/main" def="{5C22544A-7EE6-4342-B048-85BDC9FD1C3A}">
  <a:tblStyle styleId="{5C22544A-7EE6-4342-B048-85BDC9FD1C3A}" styleName="ลักษณะสีปานกลาง 2 - เน้น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7" autoAdjust="0"/>
    <p:restoredTop sz="94050" autoAdjust="0"/>
  </p:normalViewPr>
  <p:slideViewPr>
    <p:cSldViewPr>
      <p:cViewPr>
        <p:scale>
          <a:sx n="66" d="100"/>
          <a:sy n="66" d="100"/>
        </p:scale>
        <p:origin x="-1608" y="-46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794"/>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9618" name="Rectangle 2"/>
          <p:cNvSpPr>
            <a:spLocks noGrp="1" noChangeArrowheads="1"/>
          </p:cNvSpPr>
          <p:nvPr>
            <p:ph type="hdr" sz="quarter"/>
          </p:nvPr>
        </p:nvSpPr>
        <p:spPr bwMode="auto">
          <a:xfrm>
            <a:off x="0" y="0"/>
            <a:ext cx="4025900" cy="342900"/>
          </a:xfrm>
          <a:prstGeom prst="rect">
            <a:avLst/>
          </a:prstGeom>
          <a:noFill/>
          <a:ln w="9525">
            <a:noFill/>
            <a:miter lim="800000"/>
            <a:headEnd/>
            <a:tailEnd/>
          </a:ln>
          <a:effectLst/>
        </p:spPr>
        <p:txBody>
          <a:bodyPr vert="horz" wrap="square" lIns="92292" tIns="46146" rIns="92292" bIns="46146" numCol="1" anchor="t" anchorCtr="0" compatLnSpc="1">
            <a:prstTxWarp prst="textNoShape">
              <a:avLst/>
            </a:prstTxWarp>
          </a:bodyPr>
          <a:lstStyle>
            <a:lvl1pPr defTabSz="923925">
              <a:defRPr sz="1100">
                <a:latin typeface="Arial" pitchFamily="34" charset="0"/>
              </a:defRPr>
            </a:lvl1pPr>
          </a:lstStyle>
          <a:p>
            <a:pPr>
              <a:defRPr/>
            </a:pPr>
            <a:endParaRPr lang="th-TH"/>
          </a:p>
        </p:txBody>
      </p:sp>
      <p:sp>
        <p:nvSpPr>
          <p:cNvPr id="239619" name="Rectangle 3"/>
          <p:cNvSpPr>
            <a:spLocks noGrp="1" noChangeArrowheads="1"/>
          </p:cNvSpPr>
          <p:nvPr>
            <p:ph type="dt" sz="quarter" idx="1"/>
          </p:nvPr>
        </p:nvSpPr>
        <p:spPr bwMode="auto">
          <a:xfrm>
            <a:off x="5265738" y="0"/>
            <a:ext cx="4029075" cy="342900"/>
          </a:xfrm>
          <a:prstGeom prst="rect">
            <a:avLst/>
          </a:prstGeom>
          <a:noFill/>
          <a:ln w="9525">
            <a:noFill/>
            <a:miter lim="800000"/>
            <a:headEnd/>
            <a:tailEnd/>
          </a:ln>
          <a:effectLst/>
        </p:spPr>
        <p:txBody>
          <a:bodyPr vert="horz" wrap="square" lIns="92292" tIns="46146" rIns="92292" bIns="46146" numCol="1" anchor="t" anchorCtr="0" compatLnSpc="1">
            <a:prstTxWarp prst="textNoShape">
              <a:avLst/>
            </a:prstTxWarp>
          </a:bodyPr>
          <a:lstStyle>
            <a:lvl1pPr algn="r" defTabSz="923925">
              <a:defRPr sz="1100">
                <a:latin typeface="Arial" pitchFamily="34" charset="0"/>
              </a:defRPr>
            </a:lvl1pPr>
          </a:lstStyle>
          <a:p>
            <a:pPr>
              <a:defRPr/>
            </a:pPr>
            <a:endParaRPr lang="th-TH"/>
          </a:p>
        </p:txBody>
      </p:sp>
      <p:sp>
        <p:nvSpPr>
          <p:cNvPr id="239620" name="Rectangle 4"/>
          <p:cNvSpPr>
            <a:spLocks noGrp="1" noChangeArrowheads="1"/>
          </p:cNvSpPr>
          <p:nvPr>
            <p:ph type="ftr" sz="quarter" idx="2"/>
          </p:nvPr>
        </p:nvSpPr>
        <p:spPr bwMode="auto">
          <a:xfrm>
            <a:off x="0" y="6513513"/>
            <a:ext cx="4025900" cy="342900"/>
          </a:xfrm>
          <a:prstGeom prst="rect">
            <a:avLst/>
          </a:prstGeom>
          <a:noFill/>
          <a:ln w="9525">
            <a:noFill/>
            <a:miter lim="800000"/>
            <a:headEnd/>
            <a:tailEnd/>
          </a:ln>
          <a:effectLst/>
        </p:spPr>
        <p:txBody>
          <a:bodyPr vert="horz" wrap="square" lIns="92292" tIns="46146" rIns="92292" bIns="46146" numCol="1" anchor="b" anchorCtr="0" compatLnSpc="1">
            <a:prstTxWarp prst="textNoShape">
              <a:avLst/>
            </a:prstTxWarp>
          </a:bodyPr>
          <a:lstStyle>
            <a:lvl1pPr defTabSz="923925">
              <a:defRPr sz="1100">
                <a:latin typeface="Arial" pitchFamily="34" charset="0"/>
              </a:defRPr>
            </a:lvl1pPr>
          </a:lstStyle>
          <a:p>
            <a:pPr>
              <a:defRPr/>
            </a:pPr>
            <a:endParaRPr lang="th-TH"/>
          </a:p>
        </p:txBody>
      </p:sp>
      <p:sp>
        <p:nvSpPr>
          <p:cNvPr id="239621" name="Rectangle 5"/>
          <p:cNvSpPr>
            <a:spLocks noGrp="1" noChangeArrowheads="1"/>
          </p:cNvSpPr>
          <p:nvPr>
            <p:ph type="sldNum" sz="quarter" idx="3"/>
          </p:nvPr>
        </p:nvSpPr>
        <p:spPr bwMode="auto">
          <a:xfrm>
            <a:off x="5265738" y="6513513"/>
            <a:ext cx="4029075" cy="342900"/>
          </a:xfrm>
          <a:prstGeom prst="rect">
            <a:avLst/>
          </a:prstGeom>
          <a:noFill/>
          <a:ln w="9525">
            <a:noFill/>
            <a:miter lim="800000"/>
            <a:headEnd/>
            <a:tailEnd/>
          </a:ln>
          <a:effectLst/>
        </p:spPr>
        <p:txBody>
          <a:bodyPr vert="horz" wrap="square" lIns="92292" tIns="46146" rIns="92292" bIns="46146" numCol="1" anchor="b" anchorCtr="0" compatLnSpc="1">
            <a:prstTxWarp prst="textNoShape">
              <a:avLst/>
            </a:prstTxWarp>
          </a:bodyPr>
          <a:lstStyle>
            <a:lvl1pPr algn="r" defTabSz="923925">
              <a:defRPr sz="1100">
                <a:latin typeface="Arial" pitchFamily="34" charset="0"/>
              </a:defRPr>
            </a:lvl1pPr>
          </a:lstStyle>
          <a:p>
            <a:pPr>
              <a:defRPr/>
            </a:pPr>
            <a:fld id="{85551C81-36D3-4159-8443-6A96722DC39F}" type="slidenum">
              <a:rPr lang="en-US"/>
              <a:pPr>
                <a:defRPr/>
              </a:pPr>
              <a:t>‹#›</a:t>
            </a:fld>
            <a:endParaRPr lang="th-TH"/>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p:cNvSpPr>
            <a:spLocks noGrp="1" noChangeArrowheads="1"/>
          </p:cNvSpPr>
          <p:nvPr>
            <p:ph type="hdr" sz="quarter"/>
          </p:nvPr>
        </p:nvSpPr>
        <p:spPr bwMode="auto">
          <a:xfrm>
            <a:off x="0" y="0"/>
            <a:ext cx="4025900" cy="342900"/>
          </a:xfrm>
          <a:prstGeom prst="rect">
            <a:avLst/>
          </a:prstGeom>
          <a:noFill/>
          <a:ln w="9525">
            <a:noFill/>
            <a:miter lim="800000"/>
            <a:headEnd/>
            <a:tailEnd/>
          </a:ln>
          <a:effectLst/>
        </p:spPr>
        <p:txBody>
          <a:bodyPr vert="horz" wrap="square" lIns="92292" tIns="46146" rIns="92292" bIns="46146" numCol="1" anchor="t" anchorCtr="0" compatLnSpc="1">
            <a:prstTxWarp prst="textNoShape">
              <a:avLst/>
            </a:prstTxWarp>
          </a:bodyPr>
          <a:lstStyle>
            <a:lvl1pPr defTabSz="923925">
              <a:defRPr sz="1100">
                <a:latin typeface="Arial" pitchFamily="34" charset="0"/>
              </a:defRPr>
            </a:lvl1pPr>
          </a:lstStyle>
          <a:p>
            <a:pPr>
              <a:defRPr/>
            </a:pPr>
            <a:endParaRPr lang="th-TH"/>
          </a:p>
        </p:txBody>
      </p:sp>
      <p:sp>
        <p:nvSpPr>
          <p:cNvPr id="31747" name="Rectangle 3"/>
          <p:cNvSpPr>
            <a:spLocks noGrp="1" noChangeArrowheads="1"/>
          </p:cNvSpPr>
          <p:nvPr>
            <p:ph type="dt" idx="1"/>
          </p:nvPr>
        </p:nvSpPr>
        <p:spPr bwMode="auto">
          <a:xfrm>
            <a:off x="5265738" y="0"/>
            <a:ext cx="4029075" cy="342900"/>
          </a:xfrm>
          <a:prstGeom prst="rect">
            <a:avLst/>
          </a:prstGeom>
          <a:noFill/>
          <a:ln w="9525">
            <a:noFill/>
            <a:miter lim="800000"/>
            <a:headEnd/>
            <a:tailEnd/>
          </a:ln>
          <a:effectLst/>
        </p:spPr>
        <p:txBody>
          <a:bodyPr vert="horz" wrap="square" lIns="92292" tIns="46146" rIns="92292" bIns="46146" numCol="1" anchor="t" anchorCtr="0" compatLnSpc="1">
            <a:prstTxWarp prst="textNoShape">
              <a:avLst/>
            </a:prstTxWarp>
          </a:bodyPr>
          <a:lstStyle>
            <a:lvl1pPr algn="r" defTabSz="923925">
              <a:defRPr sz="1100">
                <a:latin typeface="Arial" pitchFamily="34" charset="0"/>
              </a:defRPr>
            </a:lvl1pPr>
          </a:lstStyle>
          <a:p>
            <a:pPr>
              <a:defRPr/>
            </a:pPr>
            <a:endParaRPr lang="th-TH"/>
          </a:p>
        </p:txBody>
      </p:sp>
      <p:sp>
        <p:nvSpPr>
          <p:cNvPr id="25604" name="Rectangle 4"/>
          <p:cNvSpPr>
            <a:spLocks noGrp="1" noRot="1" noChangeAspect="1" noChangeArrowheads="1" noTextEdit="1"/>
          </p:cNvSpPr>
          <p:nvPr>
            <p:ph type="sldImg" idx="2"/>
          </p:nvPr>
        </p:nvSpPr>
        <p:spPr bwMode="auto">
          <a:xfrm>
            <a:off x="2938463" y="515938"/>
            <a:ext cx="3427412" cy="2570162"/>
          </a:xfrm>
          <a:prstGeom prst="rect">
            <a:avLst/>
          </a:prstGeom>
          <a:noFill/>
          <a:ln w="9525">
            <a:solidFill>
              <a:srgbClr val="000000"/>
            </a:solidFill>
            <a:miter lim="800000"/>
            <a:headEnd/>
            <a:tailEnd/>
          </a:ln>
        </p:spPr>
      </p:sp>
      <p:sp>
        <p:nvSpPr>
          <p:cNvPr id="31749" name="Rectangle 5"/>
          <p:cNvSpPr>
            <a:spLocks noGrp="1" noChangeArrowheads="1"/>
          </p:cNvSpPr>
          <p:nvPr>
            <p:ph type="body" sz="quarter" idx="3"/>
          </p:nvPr>
        </p:nvSpPr>
        <p:spPr bwMode="auto">
          <a:xfrm>
            <a:off x="927100" y="3257550"/>
            <a:ext cx="7442200" cy="3084513"/>
          </a:xfrm>
          <a:prstGeom prst="rect">
            <a:avLst/>
          </a:prstGeom>
          <a:noFill/>
          <a:ln w="9525">
            <a:noFill/>
            <a:miter lim="800000"/>
            <a:headEnd/>
            <a:tailEnd/>
          </a:ln>
          <a:effectLst/>
        </p:spPr>
        <p:txBody>
          <a:bodyPr vert="horz" wrap="square" lIns="92292" tIns="46146" rIns="92292" bIns="46146" numCol="1" anchor="t" anchorCtr="0" compatLnSpc="1">
            <a:prstTxWarp prst="textNoShape">
              <a:avLst/>
            </a:prstTxWarp>
          </a:bodyPr>
          <a:lstStyle/>
          <a:p>
            <a:pPr lvl="0"/>
            <a:r>
              <a:rPr lang="th-TH" noProof="0" smtClean="0"/>
              <a:t>คลิกเพื่อแก้ไขลักษณะของข้อความต้นแบบ</a:t>
            </a:r>
          </a:p>
          <a:p>
            <a:pPr lvl="1"/>
            <a:r>
              <a:rPr lang="th-TH" noProof="0" smtClean="0"/>
              <a:t>ระดับที่สอง</a:t>
            </a:r>
          </a:p>
          <a:p>
            <a:pPr lvl="2"/>
            <a:r>
              <a:rPr lang="th-TH" noProof="0" smtClean="0"/>
              <a:t>ระดับที่สาม</a:t>
            </a:r>
          </a:p>
          <a:p>
            <a:pPr lvl="3"/>
            <a:r>
              <a:rPr lang="th-TH" noProof="0" smtClean="0"/>
              <a:t>ระดับที่สี่</a:t>
            </a:r>
          </a:p>
          <a:p>
            <a:pPr lvl="4"/>
            <a:r>
              <a:rPr lang="th-TH" noProof="0" smtClean="0"/>
              <a:t>ระดับที่ห้า</a:t>
            </a:r>
          </a:p>
        </p:txBody>
      </p:sp>
      <p:sp>
        <p:nvSpPr>
          <p:cNvPr id="31750" name="Rectangle 6"/>
          <p:cNvSpPr>
            <a:spLocks noGrp="1" noChangeArrowheads="1"/>
          </p:cNvSpPr>
          <p:nvPr>
            <p:ph type="ftr" sz="quarter" idx="4"/>
          </p:nvPr>
        </p:nvSpPr>
        <p:spPr bwMode="auto">
          <a:xfrm>
            <a:off x="0" y="6513513"/>
            <a:ext cx="4025900" cy="342900"/>
          </a:xfrm>
          <a:prstGeom prst="rect">
            <a:avLst/>
          </a:prstGeom>
          <a:noFill/>
          <a:ln w="9525">
            <a:noFill/>
            <a:miter lim="800000"/>
            <a:headEnd/>
            <a:tailEnd/>
          </a:ln>
          <a:effectLst/>
        </p:spPr>
        <p:txBody>
          <a:bodyPr vert="horz" wrap="square" lIns="92292" tIns="46146" rIns="92292" bIns="46146" numCol="1" anchor="b" anchorCtr="0" compatLnSpc="1">
            <a:prstTxWarp prst="textNoShape">
              <a:avLst/>
            </a:prstTxWarp>
          </a:bodyPr>
          <a:lstStyle>
            <a:lvl1pPr defTabSz="923925">
              <a:defRPr sz="1100">
                <a:latin typeface="Arial" pitchFamily="34" charset="0"/>
              </a:defRPr>
            </a:lvl1pPr>
          </a:lstStyle>
          <a:p>
            <a:pPr>
              <a:defRPr/>
            </a:pPr>
            <a:endParaRPr lang="th-TH"/>
          </a:p>
        </p:txBody>
      </p:sp>
      <p:sp>
        <p:nvSpPr>
          <p:cNvPr id="31751" name="Rectangle 7"/>
          <p:cNvSpPr>
            <a:spLocks noGrp="1" noChangeArrowheads="1"/>
          </p:cNvSpPr>
          <p:nvPr>
            <p:ph type="sldNum" sz="quarter" idx="5"/>
          </p:nvPr>
        </p:nvSpPr>
        <p:spPr bwMode="auto">
          <a:xfrm>
            <a:off x="5265738" y="6513513"/>
            <a:ext cx="4029075" cy="342900"/>
          </a:xfrm>
          <a:prstGeom prst="rect">
            <a:avLst/>
          </a:prstGeom>
          <a:noFill/>
          <a:ln w="9525">
            <a:noFill/>
            <a:miter lim="800000"/>
            <a:headEnd/>
            <a:tailEnd/>
          </a:ln>
          <a:effectLst/>
        </p:spPr>
        <p:txBody>
          <a:bodyPr vert="horz" wrap="square" lIns="92292" tIns="46146" rIns="92292" bIns="46146" numCol="1" anchor="b" anchorCtr="0" compatLnSpc="1">
            <a:prstTxWarp prst="textNoShape">
              <a:avLst/>
            </a:prstTxWarp>
          </a:bodyPr>
          <a:lstStyle>
            <a:lvl1pPr algn="r" defTabSz="923925">
              <a:defRPr sz="1100">
                <a:latin typeface="Arial" pitchFamily="34" charset="0"/>
              </a:defRPr>
            </a:lvl1pPr>
          </a:lstStyle>
          <a:p>
            <a:pPr>
              <a:defRPr/>
            </a:pPr>
            <a:fld id="{0056C08D-5F4E-4637-851C-9AF7279789D3}" type="slidenum">
              <a:rPr lang="en-US"/>
              <a:pPr>
                <a:defRPr/>
              </a:pPr>
              <a:t>‹#›</a:t>
            </a:fld>
            <a:endParaRPr lang="th-TH"/>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pPr eaLnBrk="1" hangingPunct="1"/>
            <a:endParaRPr lang="en-GB" smtClean="0">
              <a:cs typeface="Cordia New" pitchFamily="34" charset="-34"/>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ตัวยึดรูปบนภาพนิ่ง 1"/>
          <p:cNvSpPr>
            <a:spLocks noGrp="1" noRot="1" noChangeAspect="1" noTextEdit="1"/>
          </p:cNvSpPr>
          <p:nvPr>
            <p:ph type="sldImg"/>
          </p:nvPr>
        </p:nvSpPr>
        <p:spPr>
          <a:ln/>
        </p:spPr>
      </p:sp>
      <p:sp>
        <p:nvSpPr>
          <p:cNvPr id="27651" name="ตัวยึดบันทึกย่อ 2"/>
          <p:cNvSpPr>
            <a:spLocks noGrp="1"/>
          </p:cNvSpPr>
          <p:nvPr>
            <p:ph type="body" idx="1"/>
          </p:nvPr>
        </p:nvSpPr>
        <p:spPr>
          <a:noFill/>
          <a:ln/>
        </p:spPr>
        <p:txBody>
          <a:bodyPr/>
          <a:lstStyle/>
          <a:p>
            <a:endParaRPr lang="th-TH" smtClean="0"/>
          </a:p>
        </p:txBody>
      </p:sp>
      <p:sp>
        <p:nvSpPr>
          <p:cNvPr id="27652" name="ตัวยึดหมายเลขภาพนิ่ง 3"/>
          <p:cNvSpPr>
            <a:spLocks noGrp="1"/>
          </p:cNvSpPr>
          <p:nvPr>
            <p:ph type="sldNum" sz="quarter" idx="5"/>
          </p:nvPr>
        </p:nvSpPr>
        <p:spPr>
          <a:noFill/>
        </p:spPr>
        <p:txBody>
          <a:bodyPr/>
          <a:lstStyle/>
          <a:p>
            <a:fld id="{0AECD820-22D2-4CD3-9A86-59356C4F3A94}" type="slidenum">
              <a:rPr lang="en-US" smtClean="0"/>
              <a:pPr/>
              <a:t>2</a:t>
            </a:fld>
            <a:endParaRPr lang="th-TH"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ตัวยึดรูปบนภาพนิ่ง 1"/>
          <p:cNvSpPr>
            <a:spLocks noGrp="1" noRot="1" noChangeAspect="1" noTextEdit="1"/>
          </p:cNvSpPr>
          <p:nvPr>
            <p:ph type="sldImg"/>
          </p:nvPr>
        </p:nvSpPr>
        <p:spPr>
          <a:ln/>
        </p:spPr>
      </p:sp>
      <p:sp>
        <p:nvSpPr>
          <p:cNvPr id="27651" name="ตัวยึดบันทึกย่อ 2"/>
          <p:cNvSpPr>
            <a:spLocks noGrp="1"/>
          </p:cNvSpPr>
          <p:nvPr>
            <p:ph type="body" idx="1"/>
          </p:nvPr>
        </p:nvSpPr>
        <p:spPr>
          <a:noFill/>
          <a:ln/>
        </p:spPr>
        <p:txBody>
          <a:bodyPr/>
          <a:lstStyle/>
          <a:p>
            <a:endParaRPr lang="th-TH" smtClean="0"/>
          </a:p>
        </p:txBody>
      </p:sp>
      <p:sp>
        <p:nvSpPr>
          <p:cNvPr id="27652" name="ตัวยึดหมายเลขภาพนิ่ง 3"/>
          <p:cNvSpPr>
            <a:spLocks noGrp="1"/>
          </p:cNvSpPr>
          <p:nvPr>
            <p:ph type="sldNum" sz="quarter" idx="5"/>
          </p:nvPr>
        </p:nvSpPr>
        <p:spPr>
          <a:noFill/>
        </p:spPr>
        <p:txBody>
          <a:bodyPr/>
          <a:lstStyle/>
          <a:p>
            <a:fld id="{0AECD820-22D2-4CD3-9A86-59356C4F3A94}" type="slidenum">
              <a:rPr lang="en-US" smtClean="0"/>
              <a:pPr/>
              <a:t>3</a:t>
            </a:fld>
            <a:endParaRPr lang="th-TH"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ตัวยึดรูปบนภาพนิ่ง 1"/>
          <p:cNvSpPr>
            <a:spLocks noGrp="1" noRot="1" noChangeAspect="1" noTextEdit="1"/>
          </p:cNvSpPr>
          <p:nvPr>
            <p:ph type="sldImg"/>
          </p:nvPr>
        </p:nvSpPr>
        <p:spPr>
          <a:ln/>
        </p:spPr>
      </p:sp>
      <p:sp>
        <p:nvSpPr>
          <p:cNvPr id="27651" name="ตัวยึดบันทึกย่อ 2"/>
          <p:cNvSpPr>
            <a:spLocks noGrp="1"/>
          </p:cNvSpPr>
          <p:nvPr>
            <p:ph type="body" idx="1"/>
          </p:nvPr>
        </p:nvSpPr>
        <p:spPr>
          <a:noFill/>
          <a:ln/>
        </p:spPr>
        <p:txBody>
          <a:bodyPr/>
          <a:lstStyle/>
          <a:p>
            <a:endParaRPr lang="th-TH" smtClean="0"/>
          </a:p>
        </p:txBody>
      </p:sp>
      <p:sp>
        <p:nvSpPr>
          <p:cNvPr id="27652" name="ตัวยึดหมายเลขภาพนิ่ง 3"/>
          <p:cNvSpPr>
            <a:spLocks noGrp="1"/>
          </p:cNvSpPr>
          <p:nvPr>
            <p:ph type="sldNum" sz="quarter" idx="5"/>
          </p:nvPr>
        </p:nvSpPr>
        <p:spPr>
          <a:noFill/>
        </p:spPr>
        <p:txBody>
          <a:bodyPr/>
          <a:lstStyle/>
          <a:p>
            <a:fld id="{0AECD820-22D2-4CD3-9A86-59356C4F3A94}" type="slidenum">
              <a:rPr lang="en-US" smtClean="0"/>
              <a:pPr/>
              <a:t>4</a:t>
            </a:fld>
            <a:endParaRPr lang="th-TH"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txBox="1">
            <a:spLocks noGrp="1" noChangeArrowheads="1"/>
          </p:cNvSpPr>
          <p:nvPr/>
        </p:nvSpPr>
        <p:spPr bwMode="auto">
          <a:xfrm>
            <a:off x="5265738" y="6513513"/>
            <a:ext cx="4029075" cy="342900"/>
          </a:xfrm>
          <a:prstGeom prst="rect">
            <a:avLst/>
          </a:prstGeom>
          <a:noFill/>
          <a:ln w="9525">
            <a:noFill/>
            <a:miter lim="800000"/>
            <a:headEnd/>
            <a:tailEnd/>
          </a:ln>
        </p:spPr>
        <p:txBody>
          <a:bodyPr anchor="b"/>
          <a:lstStyle/>
          <a:p>
            <a:pPr algn="r"/>
            <a:fld id="{B8EC4755-90FB-4CC6-A82D-5F15C6F07A01}" type="slidenum">
              <a:rPr lang="en-US" sz="1200">
                <a:latin typeface="Arial" pitchFamily="34" charset="0"/>
              </a:rPr>
              <a:pPr algn="r"/>
              <a:t>5</a:t>
            </a:fld>
            <a:endParaRPr lang="th-TH" sz="1200">
              <a:latin typeface="Arial" pitchFamily="34" charset="0"/>
            </a:endParaRPr>
          </a:p>
        </p:txBody>
      </p:sp>
      <p:sp>
        <p:nvSpPr>
          <p:cNvPr id="29699" name="Rectangle 2"/>
          <p:cNvSpPr>
            <a:spLocks noGrp="1" noRot="1" noChangeAspect="1" noChangeArrowheads="1" noTextEdit="1"/>
          </p:cNvSpPr>
          <p:nvPr>
            <p:ph type="sldImg"/>
          </p:nvPr>
        </p:nvSpPr>
        <p:spPr>
          <a:xfrm>
            <a:off x="2933700" y="514350"/>
            <a:ext cx="3429000" cy="2571750"/>
          </a:xfrm>
          <a:ln/>
        </p:spPr>
      </p:sp>
      <p:sp>
        <p:nvSpPr>
          <p:cNvPr id="29700" name="Rectangle 3"/>
          <p:cNvSpPr>
            <a:spLocks noGrp="1" noChangeArrowheads="1"/>
          </p:cNvSpPr>
          <p:nvPr>
            <p:ph type="body" idx="1"/>
          </p:nvPr>
        </p:nvSpPr>
        <p:spPr>
          <a:xfrm>
            <a:off x="930275" y="3257550"/>
            <a:ext cx="7435850" cy="3086100"/>
          </a:xfrm>
          <a:noFill/>
          <a:ln/>
        </p:spPr>
        <p:txBody>
          <a:bodyPr lIns="91440" tIns="45720" rIns="91440" bIns="45720"/>
          <a:lstStyle/>
          <a:p>
            <a:pPr eaLnBrk="1" hangingPunct="1"/>
            <a:endParaRPr lang="th-TH" smtClean="0"/>
          </a:p>
        </p:txBody>
      </p:sp>
      <p:sp>
        <p:nvSpPr>
          <p:cNvPr id="29701" name="ตัวยึดวันที่ 7"/>
          <p:cNvSpPr txBox="1">
            <a:spLocks noGrp="1"/>
          </p:cNvSpPr>
          <p:nvPr/>
        </p:nvSpPr>
        <p:spPr bwMode="auto">
          <a:xfrm>
            <a:off x="5265738" y="0"/>
            <a:ext cx="4029075" cy="342900"/>
          </a:xfrm>
          <a:prstGeom prst="rect">
            <a:avLst/>
          </a:prstGeom>
          <a:noFill/>
          <a:ln w="9525">
            <a:noFill/>
            <a:miter lim="800000"/>
            <a:headEnd/>
            <a:tailEnd/>
          </a:ln>
        </p:spPr>
        <p:txBody>
          <a:bodyPr/>
          <a:lstStyle/>
          <a:p>
            <a:pPr algn="r"/>
            <a:r>
              <a:rPr lang="th-TH" sz="1200">
                <a:latin typeface="Arial" pitchFamily="34" charset="0"/>
              </a:rPr>
              <a:t>วันศุกร์ที่ 22 พฤษภาคม 2552</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Rot="1" noChangeAspect="1" noChangeArrowheads="1" noTextEdit="1"/>
          </p:cNvSpPr>
          <p:nvPr>
            <p:ph type="sldImg"/>
          </p:nvPr>
        </p:nvSpPr>
        <p:spPr>
          <a:ln/>
        </p:spPr>
      </p:sp>
      <p:sp>
        <p:nvSpPr>
          <p:cNvPr id="32771" name="Rectangle 3"/>
          <p:cNvSpPr>
            <a:spLocks noGrp="1" noChangeArrowheads="1"/>
          </p:cNvSpPr>
          <p:nvPr>
            <p:ph type="body" idx="1"/>
          </p:nvPr>
        </p:nvSpPr>
        <p:spPr>
          <a:noFill/>
          <a:ln/>
        </p:spPr>
        <p:txBody>
          <a:bodyPr/>
          <a:lstStyle/>
          <a:p>
            <a:pPr eaLnBrk="1" hangingPunct="1"/>
            <a:endParaRPr lang="en-GB" smtClean="0">
              <a:cs typeface="Cordia New" pitchFamily="34" charset="-34"/>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0825" cy="6850063"/>
            <a:chOff x="0" y="0"/>
            <a:chExt cx="5758" cy="4315"/>
          </a:xfrm>
        </p:grpSpPr>
        <p:grpSp>
          <p:nvGrpSpPr>
            <p:cNvPr id="5" name="Group 3"/>
            <p:cNvGrpSpPr>
              <a:grpSpLocks/>
            </p:cNvGrpSpPr>
            <p:nvPr userDrawn="1"/>
          </p:nvGrpSpPr>
          <p:grpSpPr bwMode="auto">
            <a:xfrm>
              <a:off x="1728" y="2230"/>
              <a:ext cx="4027" cy="2085"/>
              <a:chOff x="1728" y="2230"/>
              <a:chExt cx="4027" cy="2085"/>
            </a:xfrm>
          </p:grpSpPr>
          <p:sp>
            <p:nvSpPr>
              <p:cNvPr id="8" name="Freeform 4"/>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a:defRPr/>
                </a:pPr>
                <a:endParaRPr lang="th-TH"/>
              </a:p>
            </p:txBody>
          </p:sp>
          <p:sp>
            <p:nvSpPr>
              <p:cNvPr id="9" name="Freeform 5"/>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a:defRPr/>
                </a:pPr>
                <a:endParaRPr lang="th-TH"/>
              </a:p>
            </p:txBody>
          </p:sp>
          <p:sp>
            <p:nvSpPr>
              <p:cNvPr id="10" name="Freeform 6"/>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a:defRPr/>
                </a:pPr>
                <a:endParaRPr lang="th-TH"/>
              </a:p>
            </p:txBody>
          </p:sp>
          <p:sp>
            <p:nvSpPr>
              <p:cNvPr id="11" name="Freeform 7"/>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pPr>
                  <a:defRPr/>
                </a:pPr>
                <a:endParaRPr lang="th-TH"/>
              </a:p>
            </p:txBody>
          </p:sp>
          <p:sp>
            <p:nvSpPr>
              <p:cNvPr id="12" name="Freeform 8"/>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a:defRPr/>
                </a:pPr>
                <a:endParaRPr lang="th-TH"/>
              </a:p>
            </p:txBody>
          </p:sp>
        </p:grpSp>
        <p:sp>
          <p:nvSpPr>
            <p:cNvPr id="6" name="Freeform 9"/>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defRPr/>
              </a:pPr>
              <a:endParaRPr lang="th-TH"/>
            </a:p>
          </p:txBody>
        </p:sp>
        <p:sp>
          <p:nvSpPr>
            <p:cNvPr id="7" name="Freeform 10"/>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pPr>
                <a:defRPr/>
              </a:pPr>
              <a:endParaRPr lang="th-TH"/>
            </a:p>
          </p:txBody>
        </p:sp>
      </p:grpSp>
      <p:sp>
        <p:nvSpPr>
          <p:cNvPr id="283659" name="Rectangle 11"/>
          <p:cNvSpPr>
            <a:spLocks noGrp="1" noChangeArrowheads="1"/>
          </p:cNvSpPr>
          <p:nvPr>
            <p:ph type="ctrTitle" sz="quarter"/>
          </p:nvPr>
        </p:nvSpPr>
        <p:spPr>
          <a:xfrm>
            <a:off x="685800" y="1736725"/>
            <a:ext cx="7772400" cy="1920875"/>
          </a:xfrm>
        </p:spPr>
        <p:txBody>
          <a:bodyPr/>
          <a:lstStyle>
            <a:lvl1pPr>
              <a:defRPr sz="6000"/>
            </a:lvl1pPr>
          </a:lstStyle>
          <a:p>
            <a:r>
              <a:rPr lang="th-TH"/>
              <a:t>คลิกเพื่อแก้ไขลักษณะชื่อเรื่องต้นแบบ</a:t>
            </a:r>
          </a:p>
        </p:txBody>
      </p:sp>
      <p:sp>
        <p:nvSpPr>
          <p:cNvPr id="283660" name="Rectangle 12"/>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th-TH"/>
              <a:t>คลิกเพื่อแก้ไขลักษณะชื่อเรื่องรองต้นแบบ</a:t>
            </a:r>
          </a:p>
        </p:txBody>
      </p:sp>
      <p:sp>
        <p:nvSpPr>
          <p:cNvPr id="13" name="Rectangle 13"/>
          <p:cNvSpPr>
            <a:spLocks noGrp="1" noChangeArrowheads="1"/>
          </p:cNvSpPr>
          <p:nvPr>
            <p:ph type="dt" sz="quarter" idx="10"/>
          </p:nvPr>
        </p:nvSpPr>
        <p:spPr>
          <a:xfrm>
            <a:off x="457200" y="6248400"/>
            <a:ext cx="2133600" cy="476250"/>
          </a:xfrm>
        </p:spPr>
        <p:txBody>
          <a:bodyPr/>
          <a:lstStyle>
            <a:lvl1pPr>
              <a:defRPr/>
            </a:lvl1pPr>
          </a:lstStyle>
          <a:p>
            <a:pPr>
              <a:defRPr/>
            </a:pPr>
            <a:endParaRPr lang="th-TH"/>
          </a:p>
        </p:txBody>
      </p:sp>
      <p:sp>
        <p:nvSpPr>
          <p:cNvPr id="14" name="Rectangle 14"/>
          <p:cNvSpPr>
            <a:spLocks noGrp="1" noChangeArrowheads="1"/>
          </p:cNvSpPr>
          <p:nvPr>
            <p:ph type="ftr" sz="quarter" idx="11"/>
          </p:nvPr>
        </p:nvSpPr>
        <p:spPr>
          <a:xfrm>
            <a:off x="3124200" y="6251575"/>
            <a:ext cx="2895600" cy="476250"/>
          </a:xfrm>
        </p:spPr>
        <p:txBody>
          <a:bodyPr/>
          <a:lstStyle>
            <a:lvl1pPr>
              <a:defRPr/>
            </a:lvl1pPr>
          </a:lstStyle>
          <a:p>
            <a:pPr>
              <a:defRPr/>
            </a:pPr>
            <a:endParaRPr lang="th-TH"/>
          </a:p>
        </p:txBody>
      </p:sp>
      <p:sp>
        <p:nvSpPr>
          <p:cNvPr id="15" name="Rectangle 15"/>
          <p:cNvSpPr>
            <a:spLocks noGrp="1" noChangeArrowheads="1"/>
          </p:cNvSpPr>
          <p:nvPr>
            <p:ph type="sldNum" sz="quarter" idx="12"/>
          </p:nvPr>
        </p:nvSpPr>
        <p:spPr>
          <a:xfrm>
            <a:off x="6553200" y="6254750"/>
            <a:ext cx="2133600" cy="476250"/>
          </a:xfrm>
        </p:spPr>
        <p:txBody>
          <a:bodyPr/>
          <a:lstStyle>
            <a:lvl1pPr>
              <a:defRPr/>
            </a:lvl1pPr>
          </a:lstStyle>
          <a:p>
            <a:pPr>
              <a:defRPr/>
            </a:pPr>
            <a:fld id="{856F74E2-FF25-403C-8B37-02DD7AE978FE}" type="slidenum">
              <a:rPr lang="en-US"/>
              <a:pPr>
                <a:defRPr/>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Rectangle 2"/>
          <p:cNvSpPr>
            <a:spLocks noGrp="1" noChangeArrowheads="1"/>
          </p:cNvSpPr>
          <p:nvPr>
            <p:ph type="dt" sz="half" idx="10"/>
          </p:nvPr>
        </p:nvSpPr>
        <p:spPr>
          <a:ln/>
        </p:spPr>
        <p:txBody>
          <a:bodyPr/>
          <a:lstStyle>
            <a:lvl1pPr>
              <a:defRPr/>
            </a:lvl1pPr>
          </a:lstStyle>
          <a:p>
            <a:pPr>
              <a:defRPr/>
            </a:pPr>
            <a:endParaRPr lang="th-TH"/>
          </a:p>
        </p:txBody>
      </p:sp>
      <p:sp>
        <p:nvSpPr>
          <p:cNvPr id="5" name="Rectangle 3"/>
          <p:cNvSpPr>
            <a:spLocks noGrp="1" noChangeArrowheads="1"/>
          </p:cNvSpPr>
          <p:nvPr>
            <p:ph type="sldNum" sz="quarter" idx="11"/>
          </p:nvPr>
        </p:nvSpPr>
        <p:spPr>
          <a:ln/>
        </p:spPr>
        <p:txBody>
          <a:bodyPr/>
          <a:lstStyle>
            <a:lvl1pPr>
              <a:defRPr/>
            </a:lvl1pPr>
          </a:lstStyle>
          <a:p>
            <a:pPr>
              <a:defRPr/>
            </a:pPr>
            <a:fld id="{CB23CA9E-9BA3-45E5-8779-F26484919753}" type="slidenum">
              <a:rPr lang="en-US"/>
              <a:pPr>
                <a:defRPr/>
              </a:pPr>
              <a:t>‹#›</a:t>
            </a:fld>
            <a:endParaRPr lang="th-TH"/>
          </a:p>
        </p:txBody>
      </p:sp>
      <p:sp>
        <p:nvSpPr>
          <p:cNvPr id="6" name="Rectangle 14"/>
          <p:cNvSpPr>
            <a:spLocks noGrp="1" noChangeArrowheads="1"/>
          </p:cNvSpPr>
          <p:nvPr>
            <p:ph type="ftr" sz="quarter" idx="12"/>
          </p:nvPr>
        </p:nvSpPr>
        <p:spPr>
          <a:ln/>
        </p:spPr>
        <p:txBody>
          <a:bodyPr/>
          <a:lstStyle>
            <a:lvl1pPr>
              <a:defRPr/>
            </a:lvl1pPr>
          </a:lstStyle>
          <a:p>
            <a:pPr>
              <a:defRPr/>
            </a:pPr>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22313" y="4406900"/>
            <a:ext cx="7772400" cy="1362075"/>
          </a:xfrm>
        </p:spPr>
        <p:txBody>
          <a:bodyPr anchor="t"/>
          <a:lstStyle>
            <a:lvl1pPr algn="l">
              <a:defRPr sz="4000" b="1" cap="all"/>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h-TH" smtClean="0"/>
              <a:t>คลิกเพื่อแก้ไขลักษณะของข้อความต้นแบบ</a:t>
            </a:r>
          </a:p>
        </p:txBody>
      </p:sp>
      <p:sp>
        <p:nvSpPr>
          <p:cNvPr id="4" name="Rectangle 2"/>
          <p:cNvSpPr>
            <a:spLocks noGrp="1" noChangeArrowheads="1"/>
          </p:cNvSpPr>
          <p:nvPr>
            <p:ph type="dt" sz="half" idx="10"/>
          </p:nvPr>
        </p:nvSpPr>
        <p:spPr>
          <a:ln/>
        </p:spPr>
        <p:txBody>
          <a:bodyPr/>
          <a:lstStyle>
            <a:lvl1pPr>
              <a:defRPr/>
            </a:lvl1pPr>
          </a:lstStyle>
          <a:p>
            <a:pPr>
              <a:defRPr/>
            </a:pPr>
            <a:endParaRPr lang="th-TH"/>
          </a:p>
        </p:txBody>
      </p:sp>
      <p:sp>
        <p:nvSpPr>
          <p:cNvPr id="5" name="Rectangle 3"/>
          <p:cNvSpPr>
            <a:spLocks noGrp="1" noChangeArrowheads="1"/>
          </p:cNvSpPr>
          <p:nvPr>
            <p:ph type="sldNum" sz="quarter" idx="11"/>
          </p:nvPr>
        </p:nvSpPr>
        <p:spPr>
          <a:ln/>
        </p:spPr>
        <p:txBody>
          <a:bodyPr/>
          <a:lstStyle>
            <a:lvl1pPr>
              <a:defRPr/>
            </a:lvl1pPr>
          </a:lstStyle>
          <a:p>
            <a:pPr>
              <a:defRPr/>
            </a:pPr>
            <a:fld id="{93A780EA-4E31-4A0D-B001-A1C81E685A8E}" type="slidenum">
              <a:rPr lang="en-US"/>
              <a:pPr>
                <a:defRPr/>
              </a:pPr>
              <a:t>‹#›</a:t>
            </a:fld>
            <a:endParaRPr lang="th-TH"/>
          </a:p>
        </p:txBody>
      </p:sp>
      <p:sp>
        <p:nvSpPr>
          <p:cNvPr id="6" name="Rectangle 14"/>
          <p:cNvSpPr>
            <a:spLocks noGrp="1" noChangeArrowheads="1"/>
          </p:cNvSpPr>
          <p:nvPr>
            <p:ph type="ftr" sz="quarter" idx="12"/>
          </p:nvPr>
        </p:nvSpPr>
        <p:spPr>
          <a:ln/>
        </p:spPr>
        <p:txBody>
          <a:bodyPr/>
          <a:lstStyle>
            <a:lvl1pPr>
              <a:defRPr/>
            </a:lvl1pPr>
          </a:lstStyle>
          <a:p>
            <a:pPr>
              <a:defRPr/>
            </a:pPr>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Rectangle 2"/>
          <p:cNvSpPr>
            <a:spLocks noGrp="1" noChangeArrowheads="1"/>
          </p:cNvSpPr>
          <p:nvPr>
            <p:ph type="dt" sz="half" idx="10"/>
          </p:nvPr>
        </p:nvSpPr>
        <p:spPr>
          <a:ln/>
        </p:spPr>
        <p:txBody>
          <a:bodyPr/>
          <a:lstStyle>
            <a:lvl1pPr>
              <a:defRPr/>
            </a:lvl1pPr>
          </a:lstStyle>
          <a:p>
            <a:pPr>
              <a:defRPr/>
            </a:pPr>
            <a:endParaRPr lang="th-TH"/>
          </a:p>
        </p:txBody>
      </p:sp>
      <p:sp>
        <p:nvSpPr>
          <p:cNvPr id="6" name="Rectangle 3"/>
          <p:cNvSpPr>
            <a:spLocks noGrp="1" noChangeArrowheads="1"/>
          </p:cNvSpPr>
          <p:nvPr>
            <p:ph type="sldNum" sz="quarter" idx="11"/>
          </p:nvPr>
        </p:nvSpPr>
        <p:spPr>
          <a:ln/>
        </p:spPr>
        <p:txBody>
          <a:bodyPr/>
          <a:lstStyle>
            <a:lvl1pPr>
              <a:defRPr/>
            </a:lvl1pPr>
          </a:lstStyle>
          <a:p>
            <a:pPr>
              <a:defRPr/>
            </a:pPr>
            <a:fld id="{90AEB688-FD93-4FCF-AF34-58E015313571}" type="slidenum">
              <a:rPr lang="en-US"/>
              <a:pPr>
                <a:defRPr/>
              </a:pPr>
              <a:t>‹#›</a:t>
            </a:fld>
            <a:endParaRPr lang="th-TH"/>
          </a:p>
        </p:txBody>
      </p:sp>
      <p:sp>
        <p:nvSpPr>
          <p:cNvPr id="7" name="Rectangle 14"/>
          <p:cNvSpPr>
            <a:spLocks noGrp="1" noChangeArrowheads="1"/>
          </p:cNvSpPr>
          <p:nvPr>
            <p:ph type="ftr" sz="quarter" idx="12"/>
          </p:nvPr>
        </p:nvSpPr>
        <p:spPr>
          <a:ln/>
        </p:spPr>
        <p:txBody>
          <a:bodyPr/>
          <a:lstStyle>
            <a:lvl1pPr>
              <a:defRPr/>
            </a:lvl1pPr>
          </a:lstStyle>
          <a:p>
            <a:pPr>
              <a:defRPr/>
            </a:pPr>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4" name="ตัวยึดเนื้อหา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ข้อความ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6" name="ตัวยึดเนื้อหา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7" name="Rectangle 2"/>
          <p:cNvSpPr>
            <a:spLocks noGrp="1" noChangeArrowheads="1"/>
          </p:cNvSpPr>
          <p:nvPr>
            <p:ph type="dt" sz="half" idx="10"/>
          </p:nvPr>
        </p:nvSpPr>
        <p:spPr>
          <a:ln/>
        </p:spPr>
        <p:txBody>
          <a:bodyPr/>
          <a:lstStyle>
            <a:lvl1pPr>
              <a:defRPr/>
            </a:lvl1pPr>
          </a:lstStyle>
          <a:p>
            <a:pPr>
              <a:defRPr/>
            </a:pPr>
            <a:endParaRPr lang="th-TH"/>
          </a:p>
        </p:txBody>
      </p:sp>
      <p:sp>
        <p:nvSpPr>
          <p:cNvPr id="8" name="Rectangle 3"/>
          <p:cNvSpPr>
            <a:spLocks noGrp="1" noChangeArrowheads="1"/>
          </p:cNvSpPr>
          <p:nvPr>
            <p:ph type="sldNum" sz="quarter" idx="11"/>
          </p:nvPr>
        </p:nvSpPr>
        <p:spPr>
          <a:ln/>
        </p:spPr>
        <p:txBody>
          <a:bodyPr/>
          <a:lstStyle>
            <a:lvl1pPr>
              <a:defRPr/>
            </a:lvl1pPr>
          </a:lstStyle>
          <a:p>
            <a:pPr>
              <a:defRPr/>
            </a:pPr>
            <a:fld id="{FED0F5EE-4644-499D-91D2-041A04D6987D}" type="slidenum">
              <a:rPr lang="en-US"/>
              <a:pPr>
                <a:defRPr/>
              </a:pPr>
              <a:t>‹#›</a:t>
            </a:fld>
            <a:endParaRPr lang="th-TH"/>
          </a:p>
        </p:txBody>
      </p:sp>
      <p:sp>
        <p:nvSpPr>
          <p:cNvPr id="9" name="Rectangle 14"/>
          <p:cNvSpPr>
            <a:spLocks noGrp="1" noChangeArrowheads="1"/>
          </p:cNvSpPr>
          <p:nvPr>
            <p:ph type="ftr" sz="quarter" idx="12"/>
          </p:nvPr>
        </p:nvSpPr>
        <p:spPr>
          <a:ln/>
        </p:spPr>
        <p:txBody>
          <a:bodyPr/>
          <a:lstStyle>
            <a:lvl1pPr>
              <a:defRPr/>
            </a:lvl1pPr>
          </a:lstStyle>
          <a:p>
            <a:pPr>
              <a:defRPr/>
            </a:pPr>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Rectangle 2"/>
          <p:cNvSpPr>
            <a:spLocks noGrp="1" noChangeArrowheads="1"/>
          </p:cNvSpPr>
          <p:nvPr>
            <p:ph type="dt" sz="half" idx="10"/>
          </p:nvPr>
        </p:nvSpPr>
        <p:spPr>
          <a:ln/>
        </p:spPr>
        <p:txBody>
          <a:bodyPr/>
          <a:lstStyle>
            <a:lvl1pPr>
              <a:defRPr/>
            </a:lvl1pPr>
          </a:lstStyle>
          <a:p>
            <a:pPr>
              <a:defRPr/>
            </a:pPr>
            <a:endParaRPr lang="th-TH"/>
          </a:p>
        </p:txBody>
      </p:sp>
      <p:sp>
        <p:nvSpPr>
          <p:cNvPr id="4" name="Rectangle 3"/>
          <p:cNvSpPr>
            <a:spLocks noGrp="1" noChangeArrowheads="1"/>
          </p:cNvSpPr>
          <p:nvPr>
            <p:ph type="sldNum" sz="quarter" idx="11"/>
          </p:nvPr>
        </p:nvSpPr>
        <p:spPr>
          <a:ln/>
        </p:spPr>
        <p:txBody>
          <a:bodyPr/>
          <a:lstStyle>
            <a:lvl1pPr>
              <a:defRPr/>
            </a:lvl1pPr>
          </a:lstStyle>
          <a:p>
            <a:pPr>
              <a:defRPr/>
            </a:pPr>
            <a:fld id="{45175802-0243-4073-8A32-1243977AD27C}" type="slidenum">
              <a:rPr lang="en-US"/>
              <a:pPr>
                <a:defRPr/>
              </a:pPr>
              <a:t>‹#›</a:t>
            </a:fld>
            <a:endParaRPr lang="th-TH"/>
          </a:p>
        </p:txBody>
      </p:sp>
      <p:sp>
        <p:nvSpPr>
          <p:cNvPr id="5" name="Rectangle 14"/>
          <p:cNvSpPr>
            <a:spLocks noGrp="1" noChangeArrowheads="1"/>
          </p:cNvSpPr>
          <p:nvPr>
            <p:ph type="ftr" sz="quarter" idx="12"/>
          </p:nvPr>
        </p:nvSpPr>
        <p:spPr>
          <a:ln/>
        </p:spPr>
        <p:txBody>
          <a:bodyPr/>
          <a:lstStyle>
            <a:lvl1pPr>
              <a:defRPr/>
            </a:lvl1pPr>
          </a:lstStyle>
          <a:p>
            <a:pPr>
              <a:defRPr/>
            </a:pPr>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Rectangle 2"/>
          <p:cNvSpPr>
            <a:spLocks noGrp="1" noChangeArrowheads="1"/>
          </p:cNvSpPr>
          <p:nvPr>
            <p:ph type="dt" sz="half" idx="10"/>
          </p:nvPr>
        </p:nvSpPr>
        <p:spPr>
          <a:ln/>
        </p:spPr>
        <p:txBody>
          <a:bodyPr/>
          <a:lstStyle>
            <a:lvl1pPr>
              <a:defRPr/>
            </a:lvl1pPr>
          </a:lstStyle>
          <a:p>
            <a:pPr>
              <a:defRPr/>
            </a:pPr>
            <a:endParaRPr lang="th-TH"/>
          </a:p>
        </p:txBody>
      </p:sp>
      <p:sp>
        <p:nvSpPr>
          <p:cNvPr id="3" name="Rectangle 3"/>
          <p:cNvSpPr>
            <a:spLocks noGrp="1" noChangeArrowheads="1"/>
          </p:cNvSpPr>
          <p:nvPr>
            <p:ph type="sldNum" sz="quarter" idx="11"/>
          </p:nvPr>
        </p:nvSpPr>
        <p:spPr>
          <a:ln/>
        </p:spPr>
        <p:txBody>
          <a:bodyPr/>
          <a:lstStyle>
            <a:lvl1pPr>
              <a:defRPr/>
            </a:lvl1pPr>
          </a:lstStyle>
          <a:p>
            <a:pPr>
              <a:defRPr/>
            </a:pPr>
            <a:fld id="{6B824644-B851-4445-B8D3-017EBDA45A3C}" type="slidenum">
              <a:rPr lang="en-US"/>
              <a:pPr>
                <a:defRPr/>
              </a:pPr>
              <a:t>‹#›</a:t>
            </a:fld>
            <a:endParaRPr lang="th-TH"/>
          </a:p>
        </p:txBody>
      </p:sp>
      <p:sp>
        <p:nvSpPr>
          <p:cNvPr id="4" name="Rectangle 14"/>
          <p:cNvSpPr>
            <a:spLocks noGrp="1" noChangeArrowheads="1"/>
          </p:cNvSpPr>
          <p:nvPr>
            <p:ph type="ftr" sz="quarter" idx="12"/>
          </p:nvPr>
        </p:nvSpPr>
        <p:spPr>
          <a:ln/>
        </p:spPr>
        <p:txBody>
          <a:bodyPr/>
          <a:lstStyle>
            <a:lvl1pPr>
              <a:defRPr/>
            </a:lvl1pPr>
          </a:lstStyle>
          <a:p>
            <a:pPr>
              <a:defRPr/>
            </a:pPr>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3050"/>
            <a:ext cx="3008313" cy="1162050"/>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ข้อความ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Rectangle 2"/>
          <p:cNvSpPr>
            <a:spLocks noGrp="1" noChangeArrowheads="1"/>
          </p:cNvSpPr>
          <p:nvPr>
            <p:ph type="dt" sz="half" idx="10"/>
          </p:nvPr>
        </p:nvSpPr>
        <p:spPr>
          <a:ln/>
        </p:spPr>
        <p:txBody>
          <a:bodyPr/>
          <a:lstStyle>
            <a:lvl1pPr>
              <a:defRPr/>
            </a:lvl1pPr>
          </a:lstStyle>
          <a:p>
            <a:pPr>
              <a:defRPr/>
            </a:pPr>
            <a:endParaRPr lang="th-TH"/>
          </a:p>
        </p:txBody>
      </p:sp>
      <p:sp>
        <p:nvSpPr>
          <p:cNvPr id="6" name="Rectangle 3"/>
          <p:cNvSpPr>
            <a:spLocks noGrp="1" noChangeArrowheads="1"/>
          </p:cNvSpPr>
          <p:nvPr>
            <p:ph type="sldNum" sz="quarter" idx="11"/>
          </p:nvPr>
        </p:nvSpPr>
        <p:spPr>
          <a:ln/>
        </p:spPr>
        <p:txBody>
          <a:bodyPr/>
          <a:lstStyle>
            <a:lvl1pPr>
              <a:defRPr/>
            </a:lvl1pPr>
          </a:lstStyle>
          <a:p>
            <a:pPr>
              <a:defRPr/>
            </a:pPr>
            <a:fld id="{41C2A7A5-FFC6-439D-9DFB-BC8C96C77EAB}" type="slidenum">
              <a:rPr lang="en-US"/>
              <a:pPr>
                <a:defRPr/>
              </a:pPr>
              <a:t>‹#›</a:t>
            </a:fld>
            <a:endParaRPr lang="th-TH"/>
          </a:p>
        </p:txBody>
      </p:sp>
      <p:sp>
        <p:nvSpPr>
          <p:cNvPr id="7" name="Rectangle 14"/>
          <p:cNvSpPr>
            <a:spLocks noGrp="1" noChangeArrowheads="1"/>
          </p:cNvSpPr>
          <p:nvPr>
            <p:ph type="ftr" sz="quarter" idx="12"/>
          </p:nvPr>
        </p:nvSpPr>
        <p:spPr>
          <a:ln/>
        </p:spPr>
        <p:txBody>
          <a:bodyPr/>
          <a:lstStyle>
            <a:lvl1pPr>
              <a:defRPr/>
            </a:lvl1pPr>
          </a:lstStyle>
          <a:p>
            <a:pPr>
              <a:defRPr/>
            </a:pPr>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792288" y="4800600"/>
            <a:ext cx="5486400" cy="566738"/>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รูปภาพ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h-TH" noProof="0" smtClean="0"/>
          </a:p>
        </p:txBody>
      </p:sp>
      <p:sp>
        <p:nvSpPr>
          <p:cNvPr id="4" name="ตัวยึดข้อความ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Rectangle 2"/>
          <p:cNvSpPr>
            <a:spLocks noGrp="1" noChangeArrowheads="1"/>
          </p:cNvSpPr>
          <p:nvPr>
            <p:ph type="dt" sz="half" idx="10"/>
          </p:nvPr>
        </p:nvSpPr>
        <p:spPr>
          <a:ln/>
        </p:spPr>
        <p:txBody>
          <a:bodyPr/>
          <a:lstStyle>
            <a:lvl1pPr>
              <a:defRPr/>
            </a:lvl1pPr>
          </a:lstStyle>
          <a:p>
            <a:pPr>
              <a:defRPr/>
            </a:pPr>
            <a:endParaRPr lang="th-TH"/>
          </a:p>
        </p:txBody>
      </p:sp>
      <p:sp>
        <p:nvSpPr>
          <p:cNvPr id="6" name="Rectangle 3"/>
          <p:cNvSpPr>
            <a:spLocks noGrp="1" noChangeArrowheads="1"/>
          </p:cNvSpPr>
          <p:nvPr>
            <p:ph type="sldNum" sz="quarter" idx="11"/>
          </p:nvPr>
        </p:nvSpPr>
        <p:spPr>
          <a:ln/>
        </p:spPr>
        <p:txBody>
          <a:bodyPr/>
          <a:lstStyle>
            <a:lvl1pPr>
              <a:defRPr/>
            </a:lvl1pPr>
          </a:lstStyle>
          <a:p>
            <a:pPr>
              <a:defRPr/>
            </a:pPr>
            <a:fld id="{2A4A78B5-7C3F-481F-A449-DA664136AFAD}" type="slidenum">
              <a:rPr lang="en-US"/>
              <a:pPr>
                <a:defRPr/>
              </a:pPr>
              <a:t>‹#›</a:t>
            </a:fld>
            <a:endParaRPr lang="th-TH"/>
          </a:p>
        </p:txBody>
      </p:sp>
      <p:sp>
        <p:nvSpPr>
          <p:cNvPr id="7" name="Rectangle 14"/>
          <p:cNvSpPr>
            <a:spLocks noGrp="1" noChangeArrowheads="1"/>
          </p:cNvSpPr>
          <p:nvPr>
            <p:ph type="ftr" sz="quarter" idx="12"/>
          </p:nvPr>
        </p:nvSpPr>
        <p:spPr>
          <a:ln/>
        </p:spPr>
        <p:txBody>
          <a:bodyPr/>
          <a:lstStyle>
            <a:lvl1pPr>
              <a:defRPr/>
            </a:lvl1pPr>
          </a:lstStyle>
          <a:p>
            <a:pPr>
              <a:defRPr/>
            </a:pPr>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Rectangle 2"/>
          <p:cNvSpPr>
            <a:spLocks noGrp="1" noChangeArrowheads="1"/>
          </p:cNvSpPr>
          <p:nvPr>
            <p:ph type="dt" sz="half" idx="10"/>
          </p:nvPr>
        </p:nvSpPr>
        <p:spPr>
          <a:ln/>
        </p:spPr>
        <p:txBody>
          <a:bodyPr/>
          <a:lstStyle>
            <a:lvl1pPr>
              <a:defRPr/>
            </a:lvl1pPr>
          </a:lstStyle>
          <a:p>
            <a:pPr>
              <a:defRPr/>
            </a:pPr>
            <a:endParaRPr lang="th-TH"/>
          </a:p>
        </p:txBody>
      </p:sp>
      <p:sp>
        <p:nvSpPr>
          <p:cNvPr id="5" name="Rectangle 3"/>
          <p:cNvSpPr>
            <a:spLocks noGrp="1" noChangeArrowheads="1"/>
          </p:cNvSpPr>
          <p:nvPr>
            <p:ph type="sldNum" sz="quarter" idx="11"/>
          </p:nvPr>
        </p:nvSpPr>
        <p:spPr>
          <a:ln/>
        </p:spPr>
        <p:txBody>
          <a:bodyPr/>
          <a:lstStyle>
            <a:lvl1pPr>
              <a:defRPr/>
            </a:lvl1pPr>
          </a:lstStyle>
          <a:p>
            <a:pPr>
              <a:defRPr/>
            </a:pPr>
            <a:fld id="{8CDA2AFE-2AF7-418D-90E8-F3164EC5CA50}" type="slidenum">
              <a:rPr lang="en-US"/>
              <a:pPr>
                <a:defRPr/>
              </a:pPr>
              <a:t>‹#›</a:t>
            </a:fld>
            <a:endParaRPr lang="th-TH"/>
          </a:p>
        </p:txBody>
      </p:sp>
      <p:sp>
        <p:nvSpPr>
          <p:cNvPr id="6" name="Rectangle 14"/>
          <p:cNvSpPr>
            <a:spLocks noGrp="1" noChangeArrowheads="1"/>
          </p:cNvSpPr>
          <p:nvPr>
            <p:ph type="ftr" sz="quarter" idx="12"/>
          </p:nvPr>
        </p:nvSpPr>
        <p:spPr>
          <a:ln/>
        </p:spPr>
        <p:txBody>
          <a:bodyPr/>
          <a:lstStyle>
            <a:lvl1pPr>
              <a:defRPr/>
            </a:lvl1pPr>
          </a:lstStyle>
          <a:p>
            <a:pPr>
              <a:defRPr/>
            </a:pPr>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38"/>
            <a:ext cx="2057400" cy="5851525"/>
          </a:xfrm>
        </p:spPr>
        <p:txBody>
          <a:bodyPr vert="eaVert"/>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a:xfrm>
            <a:off x="457200" y="274638"/>
            <a:ext cx="6019800" cy="5851525"/>
          </a:xfrm>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Rectangle 2"/>
          <p:cNvSpPr>
            <a:spLocks noGrp="1" noChangeArrowheads="1"/>
          </p:cNvSpPr>
          <p:nvPr>
            <p:ph type="dt" sz="half" idx="10"/>
          </p:nvPr>
        </p:nvSpPr>
        <p:spPr>
          <a:ln/>
        </p:spPr>
        <p:txBody>
          <a:bodyPr/>
          <a:lstStyle>
            <a:lvl1pPr>
              <a:defRPr/>
            </a:lvl1pPr>
          </a:lstStyle>
          <a:p>
            <a:pPr>
              <a:defRPr/>
            </a:pPr>
            <a:endParaRPr lang="th-TH"/>
          </a:p>
        </p:txBody>
      </p:sp>
      <p:sp>
        <p:nvSpPr>
          <p:cNvPr id="5" name="Rectangle 3"/>
          <p:cNvSpPr>
            <a:spLocks noGrp="1" noChangeArrowheads="1"/>
          </p:cNvSpPr>
          <p:nvPr>
            <p:ph type="sldNum" sz="quarter" idx="11"/>
          </p:nvPr>
        </p:nvSpPr>
        <p:spPr>
          <a:ln/>
        </p:spPr>
        <p:txBody>
          <a:bodyPr/>
          <a:lstStyle>
            <a:lvl1pPr>
              <a:defRPr/>
            </a:lvl1pPr>
          </a:lstStyle>
          <a:p>
            <a:pPr>
              <a:defRPr/>
            </a:pPr>
            <a:fld id="{ED3A7D92-DC97-4DA0-964D-A204D515D6E2}" type="slidenum">
              <a:rPr lang="en-US"/>
              <a:pPr>
                <a:defRPr/>
              </a:pPr>
              <a:t>‹#›</a:t>
            </a:fld>
            <a:endParaRPr lang="th-TH"/>
          </a:p>
        </p:txBody>
      </p:sp>
      <p:sp>
        <p:nvSpPr>
          <p:cNvPr id="6" name="Rectangle 14"/>
          <p:cNvSpPr>
            <a:spLocks noGrp="1" noChangeArrowheads="1"/>
          </p:cNvSpPr>
          <p:nvPr>
            <p:ph type="ftr" sz="quarter" idx="12"/>
          </p:nvPr>
        </p:nvSpPr>
        <p:spPr>
          <a:ln/>
        </p:spPr>
        <p:txBody>
          <a:bodyPr/>
          <a:lstStyle>
            <a:lvl1pPr>
              <a:defRPr/>
            </a:lvl1pPr>
          </a:lstStyle>
          <a:p>
            <a:pPr>
              <a:defRPr/>
            </a:pPr>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ชื่อเรื่องและตาราง">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1143000"/>
          </a:xfrm>
        </p:spPr>
        <p:txBody>
          <a:bodyPr/>
          <a:lstStyle/>
          <a:p>
            <a:r>
              <a:rPr lang="th-TH" smtClean="0"/>
              <a:t>คลิกเพื่อแก้ไขลักษณะชื่อเรื่องต้นแบบ</a:t>
            </a:r>
            <a:endParaRPr lang="th-TH"/>
          </a:p>
        </p:txBody>
      </p:sp>
      <p:sp>
        <p:nvSpPr>
          <p:cNvPr id="3" name="ตัวยึดตาราง 2"/>
          <p:cNvSpPr>
            <a:spLocks noGrp="1"/>
          </p:cNvSpPr>
          <p:nvPr>
            <p:ph type="tbl" idx="1"/>
          </p:nvPr>
        </p:nvSpPr>
        <p:spPr>
          <a:xfrm>
            <a:off x="457200" y="1600200"/>
            <a:ext cx="8229600" cy="4525963"/>
          </a:xfrm>
        </p:spPr>
        <p:txBody>
          <a:bodyPr/>
          <a:lstStyle/>
          <a:p>
            <a:pPr lvl="0"/>
            <a:endParaRPr lang="th-TH" noProof="0" smtClean="0"/>
          </a:p>
        </p:txBody>
      </p:sp>
      <p:sp>
        <p:nvSpPr>
          <p:cNvPr id="4" name="Rectangle 2"/>
          <p:cNvSpPr>
            <a:spLocks noGrp="1" noChangeArrowheads="1"/>
          </p:cNvSpPr>
          <p:nvPr>
            <p:ph type="dt" sz="half" idx="10"/>
          </p:nvPr>
        </p:nvSpPr>
        <p:spPr>
          <a:ln/>
        </p:spPr>
        <p:txBody>
          <a:bodyPr/>
          <a:lstStyle>
            <a:lvl1pPr>
              <a:defRPr/>
            </a:lvl1pPr>
          </a:lstStyle>
          <a:p>
            <a:pPr>
              <a:defRPr/>
            </a:pPr>
            <a:endParaRPr lang="th-TH"/>
          </a:p>
        </p:txBody>
      </p:sp>
      <p:sp>
        <p:nvSpPr>
          <p:cNvPr id="5" name="Rectangle 3"/>
          <p:cNvSpPr>
            <a:spLocks noGrp="1" noChangeArrowheads="1"/>
          </p:cNvSpPr>
          <p:nvPr>
            <p:ph type="sldNum" sz="quarter" idx="11"/>
          </p:nvPr>
        </p:nvSpPr>
        <p:spPr>
          <a:ln/>
        </p:spPr>
        <p:txBody>
          <a:bodyPr/>
          <a:lstStyle>
            <a:lvl1pPr>
              <a:defRPr/>
            </a:lvl1pPr>
          </a:lstStyle>
          <a:p>
            <a:pPr>
              <a:defRPr/>
            </a:pPr>
            <a:fld id="{59430F52-CBAC-434B-AA14-95C00FC1853A}" type="slidenum">
              <a:rPr lang="en-US"/>
              <a:pPr>
                <a:defRPr/>
              </a:pPr>
              <a:t>‹#›</a:t>
            </a:fld>
            <a:endParaRPr lang="th-TH"/>
          </a:p>
        </p:txBody>
      </p:sp>
      <p:sp>
        <p:nvSpPr>
          <p:cNvPr id="6" name="Rectangle 14"/>
          <p:cNvSpPr>
            <a:spLocks noGrp="1" noChangeArrowheads="1"/>
          </p:cNvSpPr>
          <p:nvPr>
            <p:ph type="ftr" sz="quarter" idx="12"/>
          </p:nvPr>
        </p:nvSpPr>
        <p:spPr>
          <a:ln/>
        </p:spPr>
        <p:txBody>
          <a:bodyPr/>
          <a:lstStyle>
            <a:lvl1pPr>
              <a:defRPr/>
            </a:lvl1pPr>
          </a:lstStyle>
          <a:p>
            <a:pPr>
              <a:defRPr/>
            </a:pPr>
            <a:endParaRPr lang="th-TH"/>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reserve="1">
  <p:cSld name="ชื่อเรื่อง เนื้อหา 1 ส่วน และ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1143000"/>
          </a:xfrm>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sz="half" idx="1"/>
          </p:nvPr>
        </p:nvSpPr>
        <p:spPr>
          <a:xfrm>
            <a:off x="457200" y="1600200"/>
            <a:ext cx="4038600" cy="4525963"/>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quarter" idx="2"/>
          </p:nvPr>
        </p:nvSpPr>
        <p:spPr>
          <a:xfrm>
            <a:off x="4648200" y="1600200"/>
            <a:ext cx="4038600" cy="2185988"/>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เนื้อหา 4"/>
          <p:cNvSpPr>
            <a:spLocks noGrp="1"/>
          </p:cNvSpPr>
          <p:nvPr>
            <p:ph sz="quarter" idx="3"/>
          </p:nvPr>
        </p:nvSpPr>
        <p:spPr>
          <a:xfrm>
            <a:off x="4648200" y="3938588"/>
            <a:ext cx="4038600" cy="2187575"/>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Rectangle 2"/>
          <p:cNvSpPr>
            <a:spLocks noGrp="1" noChangeArrowheads="1"/>
          </p:cNvSpPr>
          <p:nvPr>
            <p:ph type="dt" sz="half" idx="10"/>
          </p:nvPr>
        </p:nvSpPr>
        <p:spPr>
          <a:ln/>
        </p:spPr>
        <p:txBody>
          <a:bodyPr/>
          <a:lstStyle>
            <a:lvl1pPr>
              <a:defRPr/>
            </a:lvl1pPr>
          </a:lstStyle>
          <a:p>
            <a:pPr>
              <a:defRPr/>
            </a:pPr>
            <a:endParaRPr lang="th-TH"/>
          </a:p>
        </p:txBody>
      </p:sp>
      <p:sp>
        <p:nvSpPr>
          <p:cNvPr id="7" name="Rectangle 3"/>
          <p:cNvSpPr>
            <a:spLocks noGrp="1" noChangeArrowheads="1"/>
          </p:cNvSpPr>
          <p:nvPr>
            <p:ph type="sldNum" sz="quarter" idx="11"/>
          </p:nvPr>
        </p:nvSpPr>
        <p:spPr>
          <a:ln/>
        </p:spPr>
        <p:txBody>
          <a:bodyPr/>
          <a:lstStyle>
            <a:lvl1pPr>
              <a:defRPr/>
            </a:lvl1pPr>
          </a:lstStyle>
          <a:p>
            <a:pPr>
              <a:defRPr/>
            </a:pPr>
            <a:fld id="{6955B475-75B8-403A-91E9-88A763F20414}" type="slidenum">
              <a:rPr lang="en-US"/>
              <a:pPr>
                <a:defRPr/>
              </a:pPr>
              <a:t>‹#›</a:t>
            </a:fld>
            <a:endParaRPr lang="th-TH"/>
          </a:p>
        </p:txBody>
      </p:sp>
      <p:sp>
        <p:nvSpPr>
          <p:cNvPr id="8" name="Rectangle 14"/>
          <p:cNvSpPr>
            <a:spLocks noGrp="1" noChangeArrowheads="1"/>
          </p:cNvSpPr>
          <p:nvPr>
            <p:ph type="ftr" sz="quarter" idx="12"/>
          </p:nvPr>
        </p:nvSpPr>
        <p:spPr>
          <a:ln/>
        </p:spPr>
        <p:txBody>
          <a:bodyPr/>
          <a:lstStyle>
            <a:lvl1pPr>
              <a:defRPr/>
            </a:lvl1pPr>
          </a:lstStyle>
          <a:p>
            <a:pPr>
              <a:defRPr/>
            </a:pPr>
            <a:endParaRPr lang="th-TH"/>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Only" preserve="1">
  <p:cSld name="เนื้อหา">
    <p:spTree>
      <p:nvGrpSpPr>
        <p:cNvPr id="1" name=""/>
        <p:cNvGrpSpPr/>
        <p:nvPr/>
      </p:nvGrpSpPr>
      <p:grpSpPr>
        <a:xfrm>
          <a:off x="0" y="0"/>
          <a:ext cx="0" cy="0"/>
          <a:chOff x="0" y="0"/>
          <a:chExt cx="0" cy="0"/>
        </a:xfrm>
      </p:grpSpPr>
      <p:sp>
        <p:nvSpPr>
          <p:cNvPr id="2" name="ตัวยึดเนื้อหา 1"/>
          <p:cNvSpPr>
            <a:spLocks noGrp="1"/>
          </p:cNvSpPr>
          <p:nvPr>
            <p:ph/>
          </p:nvPr>
        </p:nvSpPr>
        <p:spPr>
          <a:xfrm>
            <a:off x="457200" y="274638"/>
            <a:ext cx="8229600" cy="5851525"/>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3" name="Rectangle 2"/>
          <p:cNvSpPr>
            <a:spLocks noGrp="1" noChangeArrowheads="1"/>
          </p:cNvSpPr>
          <p:nvPr>
            <p:ph type="dt" sz="half" idx="10"/>
          </p:nvPr>
        </p:nvSpPr>
        <p:spPr>
          <a:ln/>
        </p:spPr>
        <p:txBody>
          <a:bodyPr/>
          <a:lstStyle>
            <a:lvl1pPr>
              <a:defRPr/>
            </a:lvl1pPr>
          </a:lstStyle>
          <a:p>
            <a:pPr>
              <a:defRPr/>
            </a:pPr>
            <a:endParaRPr lang="th-TH"/>
          </a:p>
        </p:txBody>
      </p:sp>
      <p:sp>
        <p:nvSpPr>
          <p:cNvPr id="4" name="Rectangle 3"/>
          <p:cNvSpPr>
            <a:spLocks noGrp="1" noChangeArrowheads="1"/>
          </p:cNvSpPr>
          <p:nvPr>
            <p:ph type="sldNum" sz="quarter" idx="11"/>
          </p:nvPr>
        </p:nvSpPr>
        <p:spPr>
          <a:ln/>
        </p:spPr>
        <p:txBody>
          <a:bodyPr/>
          <a:lstStyle>
            <a:lvl1pPr>
              <a:defRPr/>
            </a:lvl1pPr>
          </a:lstStyle>
          <a:p>
            <a:pPr>
              <a:defRPr/>
            </a:pPr>
            <a:fld id="{2E862EFF-FA81-404C-8073-879C630A8109}" type="slidenum">
              <a:rPr lang="en-US"/>
              <a:pPr>
                <a:defRPr/>
              </a:pPr>
              <a:t>‹#›</a:t>
            </a:fld>
            <a:endParaRPr lang="th-TH"/>
          </a:p>
        </p:txBody>
      </p:sp>
      <p:sp>
        <p:nvSpPr>
          <p:cNvPr id="5" name="Rectangle 14"/>
          <p:cNvSpPr>
            <a:spLocks noGrp="1" noChangeArrowheads="1"/>
          </p:cNvSpPr>
          <p:nvPr>
            <p:ph type="ftr" sz="quarter" idx="12"/>
          </p:nvPr>
        </p:nvSpPr>
        <p:spPr>
          <a:ln/>
        </p:spPr>
        <p:txBody>
          <a:bodyPr/>
          <a:lstStyle>
            <a:lvl1pPr>
              <a:defRPr/>
            </a:lvl1pPr>
          </a:lstStyle>
          <a:p>
            <a:pPr>
              <a:defRPr/>
            </a:pPr>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F99FF"/>
            </a:gs>
            <a:gs pos="50000">
              <a:srgbClr val="CC00CC"/>
            </a:gs>
            <a:gs pos="100000">
              <a:srgbClr val="FF99FF"/>
            </a:gs>
          </a:gsLst>
          <a:lin ang="18900000" scaled="1"/>
        </a:gradFill>
        <a:effectLst/>
      </p:bgPr>
    </p:bg>
    <p:spTree>
      <p:nvGrpSpPr>
        <p:cNvPr id="1" name=""/>
        <p:cNvGrpSpPr/>
        <p:nvPr/>
      </p:nvGrpSpPr>
      <p:grpSpPr>
        <a:xfrm>
          <a:off x="0" y="0"/>
          <a:ext cx="0" cy="0"/>
          <a:chOff x="0" y="0"/>
          <a:chExt cx="0" cy="0"/>
        </a:xfrm>
      </p:grpSpPr>
      <p:sp>
        <p:nvSpPr>
          <p:cNvPr id="282626" name="Rectangle 2"/>
          <p:cNvSpPr>
            <a:spLocks noGrp="1" noChangeArrowheads="1"/>
          </p:cNvSpPr>
          <p:nvPr>
            <p:ph type="dt" sz="half" idx="2"/>
          </p:nvPr>
        </p:nvSpPr>
        <p:spPr bwMode="auto">
          <a:xfrm>
            <a:off x="457200" y="625157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pitchFamily="34" charset="0"/>
              </a:defRPr>
            </a:lvl1pPr>
          </a:lstStyle>
          <a:p>
            <a:pPr>
              <a:defRPr/>
            </a:pPr>
            <a:endParaRPr lang="th-TH"/>
          </a:p>
        </p:txBody>
      </p:sp>
      <p:sp>
        <p:nvSpPr>
          <p:cNvPr id="282627" name="Rectangle 3"/>
          <p:cNvSpPr>
            <a:spLocks noGrp="1" noChangeArrowheads="1"/>
          </p:cNvSpPr>
          <p:nvPr>
            <p:ph type="sldNum" sz="quarter" idx="4"/>
          </p:nvPr>
        </p:nvSpPr>
        <p:spPr bwMode="auto">
          <a:xfrm>
            <a:off x="6553200" y="6248400"/>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pitchFamily="34" charset="0"/>
              </a:defRPr>
            </a:lvl1pPr>
          </a:lstStyle>
          <a:p>
            <a:pPr>
              <a:defRPr/>
            </a:pPr>
            <a:fld id="{D93E6825-7637-4876-A20C-E172BA738B4B}" type="slidenum">
              <a:rPr lang="en-US"/>
              <a:pPr>
                <a:defRPr/>
              </a:pPr>
              <a:t>‹#›</a:t>
            </a:fld>
            <a:endParaRPr lang="th-TH"/>
          </a:p>
        </p:txBody>
      </p:sp>
      <p:grpSp>
        <p:nvGrpSpPr>
          <p:cNvPr id="4100" name="Group 4"/>
          <p:cNvGrpSpPr>
            <a:grpSpLocks/>
          </p:cNvGrpSpPr>
          <p:nvPr/>
        </p:nvGrpSpPr>
        <p:grpSpPr bwMode="auto">
          <a:xfrm>
            <a:off x="0" y="0"/>
            <a:ext cx="9140825" cy="6850063"/>
            <a:chOff x="0" y="0"/>
            <a:chExt cx="5758" cy="4315"/>
          </a:xfrm>
        </p:grpSpPr>
        <p:grpSp>
          <p:nvGrpSpPr>
            <p:cNvPr id="4104" name="Group 5"/>
            <p:cNvGrpSpPr>
              <a:grpSpLocks/>
            </p:cNvGrpSpPr>
            <p:nvPr userDrawn="1"/>
          </p:nvGrpSpPr>
          <p:grpSpPr bwMode="auto">
            <a:xfrm>
              <a:off x="1728" y="2230"/>
              <a:ext cx="4027" cy="2085"/>
              <a:chOff x="1728" y="2230"/>
              <a:chExt cx="4027" cy="2085"/>
            </a:xfrm>
          </p:grpSpPr>
          <p:sp>
            <p:nvSpPr>
              <p:cNvPr id="282630" name="Freeform 6"/>
              <p:cNvSpPr>
                <a:spLocks/>
              </p:cNvSpPr>
              <p:nvPr/>
            </p:nvSpPr>
            <p:spPr bwMode="hidden">
              <a:xfrm>
                <a:off x="1728" y="2644"/>
                <a:ext cx="2882" cy="1671"/>
              </a:xfrm>
              <a:custGeom>
                <a:avLst/>
                <a:gdLst/>
                <a:ahLst/>
                <a:cxnLst>
                  <a:cxn ang="0">
                    <a:pos x="2740" y="528"/>
                  </a:cxn>
                  <a:cxn ang="0">
                    <a:pos x="2632" y="484"/>
                  </a:cxn>
                  <a:cxn ang="0">
                    <a:pos x="2480" y="424"/>
                  </a:cxn>
                  <a:cxn ang="0">
                    <a:pos x="2203" y="343"/>
                  </a:cxn>
                  <a:cxn ang="0">
                    <a:pos x="1970" y="277"/>
                  </a:cxn>
                  <a:cxn ang="0">
                    <a:pos x="1807" y="212"/>
                  </a:cxn>
                  <a:cxn ang="0">
                    <a:pos x="1693" y="152"/>
                  </a:cxn>
                  <a:cxn ang="0">
                    <a:pos x="1628" y="103"/>
                  </a:cxn>
                  <a:cxn ang="0">
                    <a:pos x="1590" y="60"/>
                  </a:cxn>
                  <a:cxn ang="0">
                    <a:pos x="1579" y="27"/>
                  </a:cxn>
                  <a:cxn ang="0">
                    <a:pos x="1585" y="0"/>
                  </a:cxn>
                  <a:cxn ang="0">
                    <a:pos x="1557" y="49"/>
                  </a:cxn>
                  <a:cxn ang="0">
                    <a:pos x="1568" y="98"/>
                  </a:cxn>
                  <a:cxn ang="0">
                    <a:pos x="1617" y="141"/>
                  </a:cxn>
                  <a:cxn ang="0">
                    <a:pos x="1688" y="185"/>
                  </a:cxn>
                  <a:cxn ang="0">
                    <a:pos x="1791" y="228"/>
                  </a:cxn>
                  <a:cxn ang="0">
                    <a:pos x="2040" y="310"/>
                  </a:cxn>
                  <a:cxn ang="0">
                    <a:pos x="2285" y="381"/>
                  </a:cxn>
                  <a:cxn ang="0">
                    <a:pos x="2464" y="435"/>
                  </a:cxn>
                  <a:cxn ang="0">
                    <a:pos x="2605" y="484"/>
                  </a:cxn>
                  <a:cxn ang="0">
                    <a:pos x="2708" y="528"/>
                  </a:cxn>
                  <a:cxn ang="0">
                    <a:pos x="2768" y="560"/>
                  </a:cxn>
                  <a:cxn ang="0">
                    <a:pos x="2795" y="593"/>
                  </a:cxn>
                  <a:cxn ang="0">
                    <a:pos x="2795" y="642"/>
                  </a:cxn>
                  <a:cxn ang="0">
                    <a:pos x="2762" y="691"/>
                  </a:cxn>
                  <a:cxn ang="0">
                    <a:pos x="2692" y="735"/>
                  </a:cxn>
                  <a:cxn ang="0">
                    <a:pos x="2589" y="778"/>
                  </a:cxn>
                  <a:cxn ang="0">
                    <a:pos x="2458" y="822"/>
                  </a:cxn>
                  <a:cxn ang="0">
                    <a:pos x="2301" y="865"/>
                  </a:cxn>
                  <a:cxn ang="0">
                    <a:pos x="2030" y="930"/>
                  </a:cxn>
                  <a:cxn ang="0">
                    <a:pos x="1606" y="1034"/>
                  </a:cxn>
                  <a:cxn ang="0">
                    <a:pos x="1145" y="1164"/>
                  </a:cxn>
                  <a:cxn ang="0">
                    <a:pos x="673" y="1328"/>
                  </a:cxn>
                  <a:cxn ang="0">
                    <a:pos x="217" y="1545"/>
                  </a:cxn>
                  <a:cxn ang="0">
                    <a:pos x="353" y="1671"/>
                  </a:cxn>
                  <a:cxn ang="0">
                    <a:pos x="754" y="1469"/>
                  </a:cxn>
                  <a:cxn ang="0">
                    <a:pos x="1145" y="1311"/>
                  </a:cxn>
                  <a:cxn ang="0">
                    <a:pos x="1519" y="1186"/>
                  </a:cxn>
                  <a:cxn ang="0">
                    <a:pos x="1861" y="1083"/>
                  </a:cxn>
                  <a:cxn ang="0">
                    <a:pos x="2165" y="1007"/>
                  </a:cxn>
                  <a:cxn ang="0">
                    <a:pos x="2426" y="947"/>
                  </a:cxn>
                  <a:cxn ang="0">
                    <a:pos x="2626" y="892"/>
                  </a:cxn>
                  <a:cxn ang="0">
                    <a:pos x="2762" y="838"/>
                  </a:cxn>
                  <a:cxn ang="0">
                    <a:pos x="2827" y="794"/>
                  </a:cxn>
                  <a:cxn ang="0">
                    <a:pos x="2865" y="745"/>
                  </a:cxn>
                  <a:cxn ang="0">
                    <a:pos x="2882" y="702"/>
                  </a:cxn>
                  <a:cxn ang="0">
                    <a:pos x="2854" y="620"/>
                  </a:cxn>
                  <a:cxn ang="0">
                    <a:pos x="2800" y="560"/>
                  </a:cxn>
                  <a:cxn ang="0">
                    <a:pos x="2773" y="544"/>
                  </a:cxn>
                </a:cxnLst>
                <a:rect l="0" t="0" r="r" b="b"/>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rotWithShape="0">
                <a:gsLst>
                  <a:gs pos="0">
                    <a:schemeClr val="bg1"/>
                  </a:gs>
                  <a:gs pos="100000">
                    <a:schemeClr val="bg1">
                      <a:gamma/>
                      <a:shade val="90980"/>
                      <a:invGamma/>
                    </a:schemeClr>
                  </a:gs>
                </a:gsLst>
                <a:lin ang="0" scaled="1"/>
              </a:gradFill>
              <a:ln w="9525">
                <a:noFill/>
                <a:round/>
                <a:headEnd/>
                <a:tailEnd/>
              </a:ln>
            </p:spPr>
            <p:txBody>
              <a:bodyPr/>
              <a:lstStyle/>
              <a:p>
                <a:pPr>
                  <a:defRPr/>
                </a:pPr>
                <a:endParaRPr lang="th-TH"/>
              </a:p>
            </p:txBody>
          </p:sp>
          <p:sp>
            <p:nvSpPr>
              <p:cNvPr id="282631" name="Freeform 7"/>
              <p:cNvSpPr>
                <a:spLocks/>
              </p:cNvSpPr>
              <p:nvPr/>
            </p:nvSpPr>
            <p:spPr bwMode="hidden">
              <a:xfrm>
                <a:off x="4170" y="2671"/>
                <a:ext cx="1259" cy="811"/>
              </a:xfrm>
              <a:custGeom>
                <a:avLst/>
                <a:gdLst/>
                <a:ahLst/>
                <a:cxnLst>
                  <a:cxn ang="0">
                    <a:pos x="1259" y="615"/>
                  </a:cxn>
                  <a:cxn ang="0">
                    <a:pos x="1248" y="588"/>
                  </a:cxn>
                  <a:cxn ang="0">
                    <a:pos x="1237" y="566"/>
                  </a:cxn>
                  <a:cxn ang="0">
                    <a:pos x="1216" y="539"/>
                  </a:cxn>
                  <a:cxn ang="0">
                    <a:pos x="1188" y="517"/>
                  </a:cxn>
                  <a:cxn ang="0">
                    <a:pos x="1123" y="479"/>
                  </a:cxn>
                  <a:cxn ang="0">
                    <a:pos x="1042" y="441"/>
                  </a:cxn>
                  <a:cxn ang="0">
                    <a:pos x="944" y="408"/>
                  </a:cxn>
                  <a:cxn ang="0">
                    <a:pos x="841" y="381"/>
                  </a:cxn>
                  <a:cxn ang="0">
                    <a:pos x="727" y="348"/>
                  </a:cxn>
                  <a:cxn ang="0">
                    <a:pos x="613" y="321"/>
                  </a:cxn>
                  <a:cxn ang="0">
                    <a:pos x="499" y="294"/>
                  </a:cxn>
                  <a:cxn ang="0">
                    <a:pos x="391" y="261"/>
                  </a:cxn>
                  <a:cxn ang="0">
                    <a:pos x="288" y="229"/>
                  </a:cxn>
                  <a:cxn ang="0">
                    <a:pos x="195" y="196"/>
                  </a:cxn>
                  <a:cxn ang="0">
                    <a:pos x="119" y="152"/>
                  </a:cxn>
                  <a:cxn ang="0">
                    <a:pos x="54" y="109"/>
                  </a:cxn>
                  <a:cxn ang="0">
                    <a:pos x="33" y="87"/>
                  </a:cxn>
                  <a:cxn ang="0">
                    <a:pos x="16" y="60"/>
                  </a:cxn>
                  <a:cxn ang="0">
                    <a:pos x="5" y="33"/>
                  </a:cxn>
                  <a:cxn ang="0">
                    <a:pos x="0" y="0"/>
                  </a:cxn>
                  <a:cxn ang="0">
                    <a:pos x="0" y="6"/>
                  </a:cxn>
                  <a:cxn ang="0">
                    <a:pos x="0" y="11"/>
                  </a:cxn>
                  <a:cxn ang="0">
                    <a:pos x="0" y="38"/>
                  </a:cxn>
                  <a:cxn ang="0">
                    <a:pos x="5" y="60"/>
                  </a:cxn>
                  <a:cxn ang="0">
                    <a:pos x="16" y="87"/>
                  </a:cxn>
                  <a:cxn ang="0">
                    <a:pos x="33" y="114"/>
                  </a:cxn>
                  <a:cxn ang="0">
                    <a:pos x="54" y="142"/>
                  </a:cxn>
                  <a:cxn ang="0">
                    <a:pos x="87" y="174"/>
                  </a:cxn>
                  <a:cxn ang="0">
                    <a:pos x="125" y="207"/>
                  </a:cxn>
                  <a:cxn ang="0">
                    <a:pos x="179" y="240"/>
                  </a:cxn>
                  <a:cxn ang="0">
                    <a:pos x="244" y="278"/>
                  </a:cxn>
                  <a:cxn ang="0">
                    <a:pos x="326" y="310"/>
                  </a:cxn>
                  <a:cxn ang="0">
                    <a:pos x="418" y="348"/>
                  </a:cxn>
                  <a:cxn ang="0">
                    <a:pos x="526" y="381"/>
                  </a:cxn>
                  <a:cxn ang="0">
                    <a:pos x="657" y="414"/>
                  </a:cxn>
                  <a:cxn ang="0">
                    <a:pos x="749" y="435"/>
                  </a:cxn>
                  <a:cxn ang="0">
                    <a:pos x="830" y="463"/>
                  </a:cxn>
                  <a:cxn ang="0">
                    <a:pos x="901" y="490"/>
                  </a:cxn>
                  <a:cxn ang="0">
                    <a:pos x="966" y="512"/>
                  </a:cxn>
                  <a:cxn ang="0">
                    <a:pos x="1015" y="539"/>
                  </a:cxn>
                  <a:cxn ang="0">
                    <a:pos x="1053" y="566"/>
                  </a:cxn>
                  <a:cxn ang="0">
                    <a:pos x="1080" y="593"/>
                  </a:cxn>
                  <a:cxn ang="0">
                    <a:pos x="1102" y="620"/>
                  </a:cxn>
                  <a:cxn ang="0">
                    <a:pos x="1112" y="648"/>
                  </a:cxn>
                  <a:cxn ang="0">
                    <a:pos x="1118" y="675"/>
                  </a:cxn>
                  <a:cxn ang="0">
                    <a:pos x="1112" y="697"/>
                  </a:cxn>
                  <a:cxn ang="0">
                    <a:pos x="1096" y="724"/>
                  </a:cxn>
                  <a:cxn ang="0">
                    <a:pos x="1080" y="746"/>
                  </a:cxn>
                  <a:cxn ang="0">
                    <a:pos x="1053" y="767"/>
                  </a:cxn>
                  <a:cxn ang="0">
                    <a:pos x="1015" y="789"/>
                  </a:cxn>
                  <a:cxn ang="0">
                    <a:pos x="977" y="811"/>
                  </a:cxn>
                  <a:cxn ang="0">
                    <a:pos x="1047" y="789"/>
                  </a:cxn>
                  <a:cxn ang="0">
                    <a:pos x="1107" y="767"/>
                  </a:cxn>
                  <a:cxn ang="0">
                    <a:pos x="1156" y="746"/>
                  </a:cxn>
                  <a:cxn ang="0">
                    <a:pos x="1199" y="724"/>
                  </a:cxn>
                  <a:cxn ang="0">
                    <a:pos x="1226" y="702"/>
                  </a:cxn>
                  <a:cxn ang="0">
                    <a:pos x="1248" y="675"/>
                  </a:cxn>
                  <a:cxn ang="0">
                    <a:pos x="1259" y="648"/>
                  </a:cxn>
                  <a:cxn ang="0">
                    <a:pos x="1259" y="615"/>
                  </a:cxn>
                  <a:cxn ang="0">
                    <a:pos x="1259" y="615"/>
                  </a:cxn>
                </a:cxnLst>
                <a:rect l="0" t="0" r="r" b="b"/>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rotWithShape="0">
                <a:gsLst>
                  <a:gs pos="0">
                    <a:schemeClr val="bg1"/>
                  </a:gs>
                  <a:gs pos="100000">
                    <a:schemeClr val="bg1">
                      <a:gamma/>
                      <a:shade val="90980"/>
                      <a:invGamma/>
                    </a:schemeClr>
                  </a:gs>
                </a:gsLst>
                <a:lin ang="2700000" scaled="1"/>
              </a:gradFill>
              <a:ln w="9525">
                <a:noFill/>
                <a:round/>
                <a:headEnd/>
                <a:tailEnd/>
              </a:ln>
            </p:spPr>
            <p:txBody>
              <a:bodyPr/>
              <a:lstStyle/>
              <a:p>
                <a:pPr>
                  <a:defRPr/>
                </a:pPr>
                <a:endParaRPr lang="th-TH"/>
              </a:p>
            </p:txBody>
          </p:sp>
          <p:sp>
            <p:nvSpPr>
              <p:cNvPr id="282632" name="Freeform 8"/>
              <p:cNvSpPr>
                <a:spLocks/>
              </p:cNvSpPr>
              <p:nvPr/>
            </p:nvSpPr>
            <p:spPr bwMode="hidden">
              <a:xfrm>
                <a:off x="2900" y="3346"/>
                <a:ext cx="2849" cy="969"/>
              </a:xfrm>
              <a:custGeom>
                <a:avLst/>
                <a:gdLst/>
                <a:ahLst/>
                <a:cxnLst>
                  <a:cxn ang="0">
                    <a:pos x="92" y="958"/>
                  </a:cxn>
                  <a:cxn ang="0">
                    <a:pos x="0" y="969"/>
                  </a:cxn>
                  <a:cxn ang="0">
                    <a:pos x="391" y="969"/>
                  </a:cxn>
                  <a:cxn ang="0">
                    <a:pos x="434" y="947"/>
                  </a:cxn>
                  <a:cxn ang="0">
                    <a:pos x="483" y="914"/>
                  </a:cxn>
                  <a:cxn ang="0">
                    <a:pos x="554" y="876"/>
                  </a:cxn>
                  <a:cxn ang="0">
                    <a:pos x="635" y="838"/>
                  </a:cxn>
                  <a:cxn ang="0">
                    <a:pos x="727" y="794"/>
                  </a:cxn>
                  <a:cxn ang="0">
                    <a:pos x="836" y="745"/>
                  </a:cxn>
                  <a:cxn ang="0">
                    <a:pos x="961" y="696"/>
                  </a:cxn>
                  <a:cxn ang="0">
                    <a:pos x="1102" y="642"/>
                  </a:cxn>
                  <a:cxn ang="0">
                    <a:pos x="1259" y="582"/>
                  </a:cxn>
                  <a:cxn ang="0">
                    <a:pos x="1433" y="522"/>
                  </a:cxn>
                  <a:cxn ang="0">
                    <a:pos x="1623" y="462"/>
                  </a:cxn>
                  <a:cxn ang="0">
                    <a:pos x="1829" y="403"/>
                  </a:cxn>
                  <a:cxn ang="0">
                    <a:pos x="2057" y="343"/>
                  </a:cxn>
                  <a:cxn ang="0">
                    <a:pos x="2301" y="283"/>
                  </a:cxn>
                  <a:cxn ang="0">
                    <a:pos x="2567" y="223"/>
                  </a:cxn>
                  <a:cxn ang="0">
                    <a:pos x="2849" y="163"/>
                  </a:cxn>
                  <a:cxn ang="0">
                    <a:pos x="2849" y="0"/>
                  </a:cxn>
                  <a:cxn ang="0">
                    <a:pos x="2817" y="16"/>
                  </a:cxn>
                  <a:cxn ang="0">
                    <a:pos x="2773" y="33"/>
                  </a:cxn>
                  <a:cxn ang="0">
                    <a:pos x="2719" y="54"/>
                  </a:cxn>
                  <a:cxn ang="0">
                    <a:pos x="2648" y="76"/>
                  </a:cxn>
                  <a:cxn ang="0">
                    <a:pos x="2572" y="98"/>
                  </a:cxn>
                  <a:cxn ang="0">
                    <a:pos x="2491" y="120"/>
                  </a:cxn>
                  <a:cxn ang="0">
                    <a:pos x="2399" y="147"/>
                  </a:cxn>
                  <a:cxn ang="0">
                    <a:pos x="2301" y="169"/>
                  </a:cxn>
                  <a:cxn ang="0">
                    <a:pos x="2095" y="223"/>
                  </a:cxn>
                  <a:cxn ang="0">
                    <a:pos x="1889" y="277"/>
                  </a:cxn>
                  <a:cxn ang="0">
                    <a:pos x="1688" y="326"/>
                  </a:cxn>
                  <a:cxn ang="0">
                    <a:pos x="1590" y="354"/>
                  </a:cxn>
                  <a:cxn ang="0">
                    <a:pos x="1503" y="381"/>
                  </a:cxn>
                  <a:cxn ang="0">
                    <a:pos x="1107" y="506"/>
                  </a:cxn>
                  <a:cxn ang="0">
                    <a:pos x="912" y="577"/>
                  </a:cxn>
                  <a:cxn ang="0">
                    <a:pos x="727" y="647"/>
                  </a:cxn>
                  <a:cxn ang="0">
                    <a:pos x="548" y="718"/>
                  </a:cxn>
                  <a:cxn ang="0">
                    <a:pos x="380" y="794"/>
                  </a:cxn>
                  <a:cxn ang="0">
                    <a:pos x="228" y="876"/>
                  </a:cxn>
                  <a:cxn ang="0">
                    <a:pos x="92" y="958"/>
                  </a:cxn>
                  <a:cxn ang="0">
                    <a:pos x="92" y="958"/>
                  </a:cxn>
                </a:cxnLst>
                <a:rect l="0" t="0" r="r" b="b"/>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rotWithShape="0">
                <a:gsLst>
                  <a:gs pos="0">
                    <a:schemeClr val="bg1">
                      <a:gamma/>
                      <a:shade val="81961"/>
                      <a:invGamma/>
                    </a:schemeClr>
                  </a:gs>
                  <a:gs pos="100000">
                    <a:schemeClr val="bg1"/>
                  </a:gs>
                </a:gsLst>
                <a:lin ang="5400000" scaled="1"/>
              </a:gradFill>
              <a:ln w="9525">
                <a:noFill/>
                <a:round/>
                <a:headEnd/>
                <a:tailEnd/>
              </a:ln>
            </p:spPr>
            <p:txBody>
              <a:bodyPr/>
              <a:lstStyle/>
              <a:p>
                <a:pPr>
                  <a:defRPr/>
                </a:pPr>
                <a:endParaRPr lang="th-TH"/>
              </a:p>
            </p:txBody>
          </p:sp>
          <p:sp>
            <p:nvSpPr>
              <p:cNvPr id="282633" name="Freeform 9"/>
              <p:cNvSpPr>
                <a:spLocks/>
              </p:cNvSpPr>
              <p:nvPr/>
            </p:nvSpPr>
            <p:spPr bwMode="hidden">
              <a:xfrm>
                <a:off x="2748" y="2230"/>
                <a:ext cx="3007" cy="2085"/>
              </a:xfrm>
              <a:custGeom>
                <a:avLst/>
                <a:gdLst/>
                <a:ahLst/>
                <a:cxnLst>
                  <a:cxn ang="0">
                    <a:pos x="1433" y="474"/>
                  </a:cxn>
                  <a:cxn ang="0">
                    <a:pos x="1460" y="528"/>
                  </a:cxn>
                  <a:cxn ang="0">
                    <a:pos x="1541" y="593"/>
                  </a:cxn>
                  <a:cxn ang="0">
                    <a:pos x="1715" y="670"/>
                  </a:cxn>
                  <a:cxn ang="0">
                    <a:pos x="1927" y="735"/>
                  </a:cxn>
                  <a:cxn ang="0">
                    <a:pos x="2155" y="789"/>
                  </a:cxn>
                  <a:cxn ang="0">
                    <a:pos x="2372" y="849"/>
                  </a:cxn>
                  <a:cxn ang="0">
                    <a:pos x="2551" y="920"/>
                  </a:cxn>
                  <a:cxn ang="0">
                    <a:pos x="2638" y="980"/>
                  </a:cxn>
                  <a:cxn ang="0">
                    <a:pos x="2676" y="1029"/>
                  </a:cxn>
                  <a:cxn ang="0">
                    <a:pos x="2681" y="1083"/>
                  </a:cxn>
                  <a:cxn ang="0">
                    <a:pos x="2665" y="1127"/>
                  </a:cxn>
                  <a:cxn ang="0">
                    <a:pos x="2616" y="1170"/>
                  </a:cxn>
                  <a:cxn ang="0">
                    <a:pos x="2545" y="1208"/>
                  </a:cxn>
                  <a:cxn ang="0">
                    <a:pos x="2448" y="1241"/>
                  </a:cxn>
                  <a:cxn ang="0">
                    <a:pos x="2328" y="1274"/>
                  </a:cxn>
                  <a:cxn ang="0">
                    <a:pos x="2106" y="1328"/>
                  </a:cxn>
                  <a:cxn ang="0">
                    <a:pos x="1742" y="1421"/>
                  </a:cxn>
                  <a:cxn ang="0">
                    <a:pos x="1308" y="1540"/>
                  </a:cxn>
                  <a:cxn ang="0">
                    <a:pos x="820" y="1709"/>
                  </a:cxn>
                  <a:cxn ang="0">
                    <a:pos x="282" y="1943"/>
                  </a:cxn>
                  <a:cxn ang="0">
                    <a:pos x="152" y="2085"/>
                  </a:cxn>
                  <a:cxn ang="0">
                    <a:pos x="386" y="1992"/>
                  </a:cxn>
                  <a:cxn ang="0">
                    <a:pos x="700" y="1834"/>
                  </a:cxn>
                  <a:cxn ang="0">
                    <a:pos x="1064" y="1693"/>
                  </a:cxn>
                  <a:cxn ang="0">
                    <a:pos x="1661" y="1497"/>
                  </a:cxn>
                  <a:cxn ang="0">
                    <a:pos x="1845" y="1442"/>
                  </a:cxn>
                  <a:cxn ang="0">
                    <a:pos x="2252" y="1339"/>
                  </a:cxn>
                  <a:cxn ang="0">
                    <a:pos x="2551" y="1263"/>
                  </a:cxn>
                  <a:cxn ang="0">
                    <a:pos x="2730" y="1214"/>
                  </a:cxn>
                  <a:cxn ang="0">
                    <a:pos x="2876" y="1170"/>
                  </a:cxn>
                  <a:cxn ang="0">
                    <a:pos x="2974" y="1132"/>
                  </a:cxn>
                  <a:cxn ang="0">
                    <a:pos x="3007" y="871"/>
                  </a:cxn>
                  <a:cxn ang="0">
                    <a:pos x="2860" y="844"/>
                  </a:cxn>
                  <a:cxn ang="0">
                    <a:pos x="2670" y="806"/>
                  </a:cxn>
                  <a:cxn ang="0">
                    <a:pos x="2458" y="757"/>
                  </a:cxn>
                  <a:cxn ang="0">
                    <a:pos x="2138" y="670"/>
                  </a:cxn>
                  <a:cxn ang="0">
                    <a:pos x="1959" y="604"/>
                  </a:cxn>
                  <a:cxn ang="0">
                    <a:pos x="1824" y="534"/>
                  </a:cxn>
                  <a:cxn ang="0">
                    <a:pos x="1769" y="474"/>
                  </a:cxn>
                  <a:cxn ang="0">
                    <a:pos x="1753" y="436"/>
                  </a:cxn>
                  <a:cxn ang="0">
                    <a:pos x="1780" y="381"/>
                  </a:cxn>
                  <a:cxn ang="0">
                    <a:pos x="1862" y="316"/>
                  </a:cxn>
                  <a:cxn ang="0">
                    <a:pos x="1986" y="267"/>
                  </a:cxn>
                  <a:cxn ang="0">
                    <a:pos x="2149" y="229"/>
                  </a:cxn>
                  <a:cxn ang="0">
                    <a:pos x="2431" y="180"/>
                  </a:cxn>
                  <a:cxn ang="0">
                    <a:pos x="2827" y="125"/>
                  </a:cxn>
                  <a:cxn ang="0">
                    <a:pos x="3007" y="87"/>
                  </a:cxn>
                  <a:cxn ang="0">
                    <a:pos x="2909" y="22"/>
                  </a:cxn>
                  <a:cxn ang="0">
                    <a:pos x="2676" y="66"/>
                  </a:cxn>
                  <a:cxn ang="0">
                    <a:pos x="2285" y="120"/>
                  </a:cxn>
                  <a:cxn ang="0">
                    <a:pos x="2030" y="158"/>
                  </a:cxn>
                  <a:cxn ang="0">
                    <a:pos x="1791" y="202"/>
                  </a:cxn>
                  <a:cxn ang="0">
                    <a:pos x="1601" y="261"/>
                  </a:cxn>
                  <a:cxn ang="0">
                    <a:pos x="1471" y="338"/>
                  </a:cxn>
                  <a:cxn ang="0">
                    <a:pos x="1438" y="387"/>
                  </a:cxn>
                  <a:cxn ang="0">
                    <a:pos x="1427" y="441"/>
                  </a:cxn>
                </a:cxnLst>
                <a:rect l="0" t="0" r="r" b="b"/>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bg1"/>
              </a:solidFill>
              <a:ln w="9525">
                <a:noFill/>
                <a:round/>
                <a:headEnd/>
                <a:tailEnd/>
              </a:ln>
            </p:spPr>
            <p:txBody>
              <a:bodyPr/>
              <a:lstStyle/>
              <a:p>
                <a:pPr>
                  <a:defRPr/>
                </a:pPr>
                <a:endParaRPr lang="th-TH"/>
              </a:p>
            </p:txBody>
          </p:sp>
          <p:sp>
            <p:nvSpPr>
              <p:cNvPr id="282634" name="Freeform 10"/>
              <p:cNvSpPr>
                <a:spLocks/>
              </p:cNvSpPr>
              <p:nvPr/>
            </p:nvSpPr>
            <p:spPr bwMode="hidden">
              <a:xfrm>
                <a:off x="4501" y="2317"/>
                <a:ext cx="1248" cy="539"/>
              </a:xfrm>
              <a:custGeom>
                <a:avLst/>
                <a:gdLst/>
                <a:ahLst/>
                <a:cxnLst>
                  <a:cxn ang="0">
                    <a:pos x="0" y="332"/>
                  </a:cxn>
                  <a:cxn ang="0">
                    <a:pos x="0" y="360"/>
                  </a:cxn>
                  <a:cxn ang="0">
                    <a:pos x="5" y="387"/>
                  </a:cxn>
                  <a:cxn ang="0">
                    <a:pos x="27" y="414"/>
                  </a:cxn>
                  <a:cxn ang="0">
                    <a:pos x="54" y="436"/>
                  </a:cxn>
                  <a:cxn ang="0">
                    <a:pos x="92" y="463"/>
                  </a:cxn>
                  <a:cxn ang="0">
                    <a:pos x="141" y="490"/>
                  </a:cxn>
                  <a:cxn ang="0">
                    <a:pos x="195" y="512"/>
                  </a:cxn>
                  <a:cxn ang="0">
                    <a:pos x="255" y="539"/>
                  </a:cxn>
                  <a:cxn ang="0">
                    <a:pos x="212" y="517"/>
                  </a:cxn>
                  <a:cxn ang="0">
                    <a:pos x="179" y="490"/>
                  </a:cxn>
                  <a:cxn ang="0">
                    <a:pos x="157" y="468"/>
                  </a:cxn>
                  <a:cxn ang="0">
                    <a:pos x="141" y="447"/>
                  </a:cxn>
                  <a:cxn ang="0">
                    <a:pos x="136" y="425"/>
                  </a:cxn>
                  <a:cxn ang="0">
                    <a:pos x="136" y="403"/>
                  </a:cxn>
                  <a:cxn ang="0">
                    <a:pos x="141" y="381"/>
                  </a:cxn>
                  <a:cxn ang="0">
                    <a:pos x="157" y="365"/>
                  </a:cxn>
                  <a:cxn ang="0">
                    <a:pos x="179" y="343"/>
                  </a:cxn>
                  <a:cxn ang="0">
                    <a:pos x="201" y="327"/>
                  </a:cxn>
                  <a:cxn ang="0">
                    <a:pos x="266" y="294"/>
                  </a:cxn>
                  <a:cxn ang="0">
                    <a:pos x="353" y="262"/>
                  </a:cxn>
                  <a:cxn ang="0">
                    <a:pos x="445" y="234"/>
                  </a:cxn>
                  <a:cxn ang="0">
                    <a:pos x="554" y="213"/>
                  </a:cxn>
                  <a:cxn ang="0">
                    <a:pos x="662" y="191"/>
                  </a:cxn>
                  <a:cxn ang="0">
                    <a:pos x="890" y="153"/>
                  </a:cxn>
                  <a:cxn ang="0">
                    <a:pos x="993" y="136"/>
                  </a:cxn>
                  <a:cxn ang="0">
                    <a:pos x="1091" y="120"/>
                  </a:cxn>
                  <a:cxn ang="0">
                    <a:pos x="1178" y="115"/>
                  </a:cxn>
                  <a:cxn ang="0">
                    <a:pos x="1248" y="104"/>
                  </a:cxn>
                  <a:cxn ang="0">
                    <a:pos x="1248" y="0"/>
                  </a:cxn>
                  <a:cxn ang="0">
                    <a:pos x="1161" y="22"/>
                  </a:cxn>
                  <a:cxn ang="0">
                    <a:pos x="1069" y="38"/>
                  </a:cxn>
                  <a:cxn ang="0">
                    <a:pos x="874" y="71"/>
                  </a:cxn>
                  <a:cxn ang="0">
                    <a:pos x="673" y="93"/>
                  </a:cxn>
                  <a:cxn ang="0">
                    <a:pos x="483" y="126"/>
                  </a:cxn>
                  <a:cxn ang="0">
                    <a:pos x="391" y="142"/>
                  </a:cxn>
                  <a:cxn ang="0">
                    <a:pos x="309" y="158"/>
                  </a:cxn>
                  <a:cxn ang="0">
                    <a:pos x="228" y="180"/>
                  </a:cxn>
                  <a:cxn ang="0">
                    <a:pos x="163" y="202"/>
                  </a:cxn>
                  <a:cxn ang="0">
                    <a:pos x="103" y="229"/>
                  </a:cxn>
                  <a:cxn ang="0">
                    <a:pos x="54" y="256"/>
                  </a:cxn>
                  <a:cxn ang="0">
                    <a:pos x="22" y="294"/>
                  </a:cxn>
                  <a:cxn ang="0">
                    <a:pos x="0" y="332"/>
                  </a:cxn>
                  <a:cxn ang="0">
                    <a:pos x="0" y="332"/>
                  </a:cxn>
                </a:cxnLst>
                <a:rect l="0" t="0" r="r" b="b"/>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rotWithShape="0">
                <a:gsLst>
                  <a:gs pos="0">
                    <a:schemeClr val="bg1">
                      <a:gamma/>
                      <a:shade val="87843"/>
                      <a:invGamma/>
                    </a:schemeClr>
                  </a:gs>
                  <a:gs pos="100000">
                    <a:schemeClr val="bg1"/>
                  </a:gs>
                </a:gsLst>
                <a:lin ang="2700000" scaled="1"/>
              </a:gradFill>
              <a:ln w="9525">
                <a:noFill/>
                <a:round/>
                <a:headEnd/>
                <a:tailEnd/>
              </a:ln>
            </p:spPr>
            <p:txBody>
              <a:bodyPr/>
              <a:lstStyle/>
              <a:p>
                <a:pPr>
                  <a:defRPr/>
                </a:pPr>
                <a:endParaRPr lang="th-TH"/>
              </a:p>
            </p:txBody>
          </p:sp>
        </p:grpSp>
        <p:sp>
          <p:nvSpPr>
            <p:cNvPr id="282635" name="Freeform 11"/>
            <p:cNvSpPr>
              <a:spLocks/>
            </p:cNvSpPr>
            <p:nvPr/>
          </p:nvSpPr>
          <p:spPr bwMode="hidden">
            <a:xfrm>
              <a:off x="3322" y="1341"/>
              <a:ext cx="1825" cy="1537"/>
            </a:xfrm>
            <a:custGeom>
              <a:avLst/>
              <a:gdLst/>
              <a:ahLst/>
              <a:cxnLst>
                <a:cxn ang="0">
                  <a:pos x="982" y="1061"/>
                </a:cxn>
                <a:cxn ang="0">
                  <a:pos x="1357" y="1012"/>
                </a:cxn>
                <a:cxn ang="0">
                  <a:pos x="1666" y="957"/>
                </a:cxn>
                <a:cxn ang="0">
                  <a:pos x="1916" y="897"/>
                </a:cxn>
                <a:cxn ang="0">
                  <a:pos x="2100" y="832"/>
                </a:cxn>
                <a:cxn ang="0">
                  <a:pos x="2220" y="756"/>
                </a:cxn>
                <a:cxn ang="0">
                  <a:pos x="2285" y="669"/>
                </a:cxn>
                <a:cxn ang="0">
                  <a:pos x="2290" y="560"/>
                </a:cxn>
                <a:cxn ang="0">
                  <a:pos x="2241" y="457"/>
                </a:cxn>
                <a:cxn ang="0">
                  <a:pos x="2144" y="364"/>
                </a:cxn>
                <a:cxn ang="0">
                  <a:pos x="2008" y="277"/>
                </a:cxn>
                <a:cxn ang="0">
                  <a:pos x="1769" y="157"/>
                </a:cxn>
                <a:cxn ang="0">
                  <a:pos x="1612" y="92"/>
                </a:cxn>
                <a:cxn ang="0">
                  <a:pos x="1476" y="43"/>
                </a:cxn>
                <a:cxn ang="0">
                  <a:pos x="1384" y="10"/>
                </a:cxn>
                <a:cxn ang="0">
                  <a:pos x="1346" y="0"/>
                </a:cxn>
                <a:cxn ang="0">
                  <a:pos x="1655" y="119"/>
                </a:cxn>
                <a:cxn ang="0">
                  <a:pos x="1948" y="255"/>
                </a:cxn>
                <a:cxn ang="0">
                  <a:pos x="2068" y="326"/>
                </a:cxn>
                <a:cxn ang="0">
                  <a:pos x="2171" y="402"/>
                </a:cxn>
                <a:cxn ang="0">
                  <a:pos x="2236" y="478"/>
                </a:cxn>
                <a:cxn ang="0">
                  <a:pos x="2263" y="560"/>
                </a:cxn>
                <a:cxn ang="0">
                  <a:pos x="2241" y="636"/>
                </a:cxn>
                <a:cxn ang="0">
                  <a:pos x="2171" y="702"/>
                </a:cxn>
                <a:cxn ang="0">
                  <a:pos x="2062" y="756"/>
                </a:cxn>
                <a:cxn ang="0">
                  <a:pos x="1921" y="800"/>
                </a:cxn>
                <a:cxn ang="0">
                  <a:pos x="1748" y="843"/>
                </a:cxn>
                <a:cxn ang="0">
                  <a:pos x="1351" y="908"/>
                </a:cxn>
                <a:cxn ang="0">
                  <a:pos x="923" y="968"/>
                </a:cxn>
                <a:cxn ang="0">
                  <a:pos x="521" y="1028"/>
                </a:cxn>
                <a:cxn ang="0">
                  <a:pos x="353" y="1066"/>
                </a:cxn>
                <a:cxn ang="0">
                  <a:pos x="206" y="1104"/>
                </a:cxn>
                <a:cxn ang="0">
                  <a:pos x="92" y="1148"/>
                </a:cxn>
                <a:cxn ang="0">
                  <a:pos x="22" y="1202"/>
                </a:cxn>
                <a:cxn ang="0">
                  <a:pos x="0" y="1262"/>
                </a:cxn>
                <a:cxn ang="0">
                  <a:pos x="27" y="1327"/>
                </a:cxn>
                <a:cxn ang="0">
                  <a:pos x="98" y="1382"/>
                </a:cxn>
                <a:cxn ang="0">
                  <a:pos x="196" y="1425"/>
                </a:cxn>
                <a:cxn ang="0">
                  <a:pos x="326" y="1469"/>
                </a:cxn>
                <a:cxn ang="0">
                  <a:pos x="217" y="1414"/>
                </a:cxn>
                <a:cxn ang="0">
                  <a:pos x="147" y="1360"/>
                </a:cxn>
                <a:cxn ang="0">
                  <a:pos x="120" y="1306"/>
                </a:cxn>
                <a:cxn ang="0">
                  <a:pos x="141" y="1257"/>
                </a:cxn>
                <a:cxn ang="0">
                  <a:pos x="212" y="1208"/>
                </a:cxn>
                <a:cxn ang="0">
                  <a:pos x="342" y="1164"/>
                </a:cxn>
                <a:cxn ang="0">
                  <a:pos x="527" y="1121"/>
                </a:cxn>
                <a:cxn ang="0">
                  <a:pos x="771" y="1088"/>
                </a:cxn>
              </a:cxnLst>
              <a:rect l="0" t="0" r="r" b="b"/>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defRPr/>
              </a:pPr>
              <a:endParaRPr lang="th-TH"/>
            </a:p>
          </p:txBody>
        </p:sp>
        <p:sp>
          <p:nvSpPr>
            <p:cNvPr id="282636" name="Freeform 12"/>
            <p:cNvSpPr>
              <a:spLocks/>
            </p:cNvSpPr>
            <p:nvPr/>
          </p:nvSpPr>
          <p:spPr bwMode="hidden">
            <a:xfrm>
              <a:off x="0" y="0"/>
              <a:ext cx="5758" cy="1776"/>
            </a:xfrm>
            <a:custGeom>
              <a:avLst/>
              <a:gdLst/>
              <a:ahLst/>
              <a:cxnLst>
                <a:cxn ang="0">
                  <a:pos x="0" y="0"/>
                </a:cxn>
                <a:cxn ang="0">
                  <a:pos x="0" y="1906"/>
                </a:cxn>
                <a:cxn ang="0">
                  <a:pos x="5740" y="1906"/>
                </a:cxn>
                <a:cxn ang="0">
                  <a:pos x="5740" y="0"/>
                </a:cxn>
                <a:cxn ang="0">
                  <a:pos x="0" y="0"/>
                </a:cxn>
                <a:cxn ang="0">
                  <a:pos x="0" y="0"/>
                </a:cxn>
              </a:cxnLst>
              <a:rect l="0" t="0" r="r" b="b"/>
              <a:pathLst>
                <a:path w="5740" h="1906">
                  <a:moveTo>
                    <a:pt x="0" y="0"/>
                  </a:moveTo>
                  <a:lnTo>
                    <a:pt x="0" y="1906"/>
                  </a:lnTo>
                  <a:lnTo>
                    <a:pt x="5740" y="1906"/>
                  </a:lnTo>
                  <a:lnTo>
                    <a:pt x="5740" y="0"/>
                  </a:lnTo>
                  <a:lnTo>
                    <a:pt x="0" y="0"/>
                  </a:lnTo>
                  <a:lnTo>
                    <a:pt x="0" y="0"/>
                  </a:lnTo>
                  <a:close/>
                </a:path>
              </a:pathLst>
            </a:custGeom>
            <a:gradFill rotWithShape="0">
              <a:gsLst>
                <a:gs pos="0">
                  <a:schemeClr val="bg2"/>
                </a:gs>
                <a:gs pos="100000">
                  <a:schemeClr val="bg1"/>
                </a:gs>
              </a:gsLst>
              <a:lin ang="5400000" scaled="1"/>
            </a:gradFill>
            <a:ln w="9525">
              <a:noFill/>
              <a:round/>
              <a:headEnd/>
              <a:tailEnd/>
            </a:ln>
          </p:spPr>
          <p:txBody>
            <a:bodyPr/>
            <a:lstStyle/>
            <a:p>
              <a:pPr>
                <a:defRPr/>
              </a:pPr>
              <a:endParaRPr lang="th-TH"/>
            </a:p>
          </p:txBody>
        </p:sp>
      </p:grpSp>
      <p:sp>
        <p:nvSpPr>
          <p:cNvPr id="282637" name="Rectangle 13"/>
          <p:cNvSpPr>
            <a:spLocks noGrp="1" noRot="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th-TH" smtClean="0"/>
              <a:t>คลิกเพื่อแก้ไขลักษณะชื่อเรื่องต้นแบบ</a:t>
            </a:r>
          </a:p>
        </p:txBody>
      </p:sp>
      <p:sp>
        <p:nvSpPr>
          <p:cNvPr id="282638" name="Rectangle 14"/>
          <p:cNvSpPr>
            <a:spLocks noGrp="1" noChangeArrowheads="1"/>
          </p:cNvSpPr>
          <p:nvPr>
            <p:ph type="ftr" sz="quarter" idx="3"/>
          </p:nvPr>
        </p:nvSpPr>
        <p:spPr bwMode="auto">
          <a:xfrm>
            <a:off x="3124200" y="6248400"/>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latin typeface="Arial" pitchFamily="34" charset="0"/>
              </a:defRPr>
            </a:lvl1pPr>
          </a:lstStyle>
          <a:p>
            <a:pPr>
              <a:defRPr/>
            </a:pPr>
            <a:endParaRPr lang="th-TH"/>
          </a:p>
        </p:txBody>
      </p:sp>
      <p:sp>
        <p:nvSpPr>
          <p:cNvPr id="282639" name="Rectangle 15"/>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p>
        </p:txBody>
      </p:sp>
    </p:spTree>
  </p:cSld>
  <p:clrMap bg1="dk2" tx1="lt1" bg2="dk1" tx2="lt2" accent1="accent1" accent2="accent2" accent3="accent3" accent4="accent4" accent5="accent5" accent6="accent6" hlink="hlink" folHlink="folHlink"/>
  <p:sldLayoutIdLst>
    <p:sldLayoutId id="2147483727"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 id="2147483724" r:id="rId12"/>
    <p:sldLayoutId id="2147483725" r:id="rId13"/>
    <p:sldLayoutId id="2147483726" r:id="rId14"/>
  </p:sldLayoutIdLst>
  <p:timing>
    <p:tnLst>
      <p:par>
        <p:cTn id="1" dur="indefinite" restart="never" nodeType="tmRoot"/>
      </p:par>
    </p:tnLst>
  </p:timing>
  <p:txStyles>
    <p:titleStyle>
      <a:lvl1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ngsana New" pitchFamily="18" charset="-34"/>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ngsana New" pitchFamily="18" charset="-34"/>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ngsana New" pitchFamily="18" charset="-34"/>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ngsana New" pitchFamily="18" charset="-34"/>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ngsana New" pitchFamily="18" charset="-34"/>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ngsana New" pitchFamily="18" charset="-34"/>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ngsana New" pitchFamily="18" charset="-34"/>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Garamond" pitchFamily="18" charset="0"/>
          <a:cs typeface="Angsana New" pitchFamily="18" charset="-34"/>
        </a:defRPr>
      </a:lvl9pPr>
    </p:titleStyle>
    <p:bodyStyle>
      <a:lvl1pPr marL="342900" indent="-342900" algn="l" rtl="0" eaLnBrk="0" fontAlgn="base" hangingPunct="0">
        <a:spcBef>
          <a:spcPct val="20000"/>
        </a:spcBef>
        <a:spcAft>
          <a:spcPct val="0"/>
        </a:spcAft>
        <a:buClr>
          <a:schemeClr val="hlink"/>
        </a:buClr>
        <a:buSzPct val="70000"/>
        <a:buFont typeface="Wingdings" pitchFamily="2" charset="2"/>
        <a:buChar char="n"/>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itchFamily="2" charset="2"/>
        <a:buChar char="n"/>
        <a:defRPr sz="2800">
          <a:solidFill>
            <a:schemeClr val="tx1"/>
          </a:solidFill>
          <a:effectLst>
            <a:outerShdw blurRad="38100" dist="38100" dir="2700000" algn="tl">
              <a:srgbClr val="000000"/>
            </a:outerShdw>
          </a:effectLst>
          <a:latin typeface="+mn-lt"/>
          <a:cs typeface="+mn-cs"/>
        </a:defRPr>
      </a:lvl2pPr>
      <a:lvl3pPr marL="1143000" indent="-228600" algn="l" rtl="0" eaLnBrk="0" fontAlgn="base" hangingPunct="0">
        <a:spcBef>
          <a:spcPct val="20000"/>
        </a:spcBef>
        <a:spcAft>
          <a:spcPct val="0"/>
        </a:spcAft>
        <a:buClr>
          <a:schemeClr val="tx2"/>
        </a:buClr>
        <a:buSzPct val="70000"/>
        <a:buFont typeface="Wingdings" pitchFamily="2" charset="2"/>
        <a:buChar char="n"/>
        <a:defRPr sz="2400">
          <a:solidFill>
            <a:schemeClr val="tx1"/>
          </a:solidFill>
          <a:effectLst>
            <a:outerShdw blurRad="38100" dist="38100" dir="2700000" algn="tl">
              <a:srgbClr val="000000"/>
            </a:outerShdw>
          </a:effectLst>
          <a:latin typeface="+mn-lt"/>
          <a:cs typeface="+mn-cs"/>
        </a:defRPr>
      </a:lvl3pPr>
      <a:lvl4pPr marL="1600200" indent="-228600" algn="l" rtl="0" eaLnBrk="0" fontAlgn="base" hangingPunct="0">
        <a:spcBef>
          <a:spcPct val="20000"/>
        </a:spcBef>
        <a:spcAft>
          <a:spcPct val="0"/>
        </a:spcAft>
        <a:buClr>
          <a:schemeClr val="accent2"/>
        </a:buClr>
        <a:buSzPct val="70000"/>
        <a:buFont typeface="Wingdings" pitchFamily="2" charset="2"/>
        <a:buChar char="n"/>
        <a:defRPr sz="2000">
          <a:solidFill>
            <a:schemeClr val="tx1"/>
          </a:solidFill>
          <a:effectLst>
            <a:outerShdw blurRad="38100" dist="38100" dir="2700000" algn="tl">
              <a:srgbClr val="000000"/>
            </a:outerShdw>
          </a:effectLst>
          <a:latin typeface="+mn-lt"/>
          <a:cs typeface="+mn-cs"/>
        </a:defRPr>
      </a:lvl4pPr>
      <a:lvl5pPr marL="2057400" indent="-228600" algn="l" rtl="0" eaLnBrk="0" fontAlgn="base" hangingPunct="0">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cs typeface="+mn-cs"/>
        </a:defRPr>
      </a:lvl5pPr>
      <a:lvl6pPr marL="25146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cs typeface="+mn-cs"/>
        </a:defRPr>
      </a:lvl6pPr>
      <a:lvl7pPr marL="29718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cs typeface="+mn-cs"/>
        </a:defRPr>
      </a:lvl7pPr>
      <a:lvl8pPr marL="34290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cs typeface="+mn-cs"/>
        </a:defRPr>
      </a:lvl8pPr>
      <a:lvl9pPr marL="3886200" indent="-228600" algn="l" rtl="0" fontAlgn="base">
        <a:spcBef>
          <a:spcPct val="20000"/>
        </a:spcBef>
        <a:spcAft>
          <a:spcPct val="0"/>
        </a:spcAft>
        <a:buClr>
          <a:schemeClr val="hlink"/>
        </a:buClr>
        <a:buSzPct val="70000"/>
        <a:buFont typeface="Wingdings" pitchFamily="2" charset="2"/>
        <a:buChar char="n"/>
        <a:defRPr sz="2000">
          <a:solidFill>
            <a:schemeClr val="tx1"/>
          </a:solidFill>
          <a:effectLst>
            <a:outerShdw blurRad="38100" dist="38100" dir="2700000" algn="tl">
              <a:srgbClr val="000000"/>
            </a:outerShdw>
          </a:effectLst>
          <a:latin typeface="+mn-lt"/>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4.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gradFill rotWithShape="0">
          <a:gsLst>
            <a:gs pos="0">
              <a:srgbClr val="CC66FF"/>
            </a:gs>
            <a:gs pos="17999">
              <a:srgbClr val="99CCFF"/>
            </a:gs>
            <a:gs pos="36000">
              <a:srgbClr val="9966FF"/>
            </a:gs>
            <a:gs pos="61000">
              <a:srgbClr val="CC99FF"/>
            </a:gs>
            <a:gs pos="82001">
              <a:srgbClr val="99CCFF"/>
            </a:gs>
            <a:gs pos="100000">
              <a:srgbClr val="CCCCFF"/>
            </a:gs>
          </a:gsLst>
          <a:lin ang="18900000"/>
        </a:gradFill>
        <a:effectLst/>
      </p:bgPr>
    </p:bg>
    <p:spTree>
      <p:nvGrpSpPr>
        <p:cNvPr id="1" name=""/>
        <p:cNvGrpSpPr/>
        <p:nvPr/>
      </p:nvGrpSpPr>
      <p:grpSpPr>
        <a:xfrm>
          <a:off x="0" y="0"/>
          <a:ext cx="0" cy="0"/>
          <a:chOff x="0" y="0"/>
          <a:chExt cx="0" cy="0"/>
        </a:xfrm>
      </p:grpSpPr>
      <p:pic>
        <p:nvPicPr>
          <p:cNvPr id="6146" name="Picture 6" descr="dsd"/>
          <p:cNvPicPr>
            <a:picLocks noChangeAspect="1" noChangeArrowheads="1" noCrop="1"/>
          </p:cNvPicPr>
          <p:nvPr/>
        </p:nvPicPr>
        <p:blipFill>
          <a:blip r:embed="rId3" cstate="print"/>
          <a:srcRect/>
          <a:stretch>
            <a:fillRect/>
          </a:stretch>
        </p:blipFill>
        <p:spPr bwMode="auto">
          <a:xfrm>
            <a:off x="2916238" y="1412875"/>
            <a:ext cx="2016125" cy="1300163"/>
          </a:xfrm>
          <a:prstGeom prst="rect">
            <a:avLst/>
          </a:prstGeom>
          <a:noFill/>
          <a:ln w="9525">
            <a:noFill/>
            <a:miter lim="800000"/>
            <a:headEnd/>
            <a:tailEnd/>
          </a:ln>
        </p:spPr>
      </p:pic>
      <p:sp>
        <p:nvSpPr>
          <p:cNvPr id="288775" name="Text Box 7"/>
          <p:cNvSpPr txBox="1">
            <a:spLocks noChangeArrowheads="1"/>
          </p:cNvSpPr>
          <p:nvPr/>
        </p:nvSpPr>
        <p:spPr bwMode="auto">
          <a:xfrm>
            <a:off x="3428992" y="5715016"/>
            <a:ext cx="5214974" cy="954107"/>
          </a:xfrm>
          <a:prstGeom prst="rect">
            <a:avLst/>
          </a:prstGeom>
          <a:gradFill flip="none" rotWithShape="1">
            <a:gsLst>
              <a:gs pos="0">
                <a:srgbClr val="FF0066"/>
              </a:gs>
              <a:gs pos="50000">
                <a:srgbClr val="FF99FF"/>
              </a:gs>
              <a:gs pos="100000">
                <a:srgbClr val="FF0066"/>
              </a:gs>
            </a:gsLst>
            <a:lin ang="18900000" scaled="1"/>
            <a:tileRect/>
          </a:gradFill>
          <a:ln w="9525">
            <a:noFill/>
            <a:miter lim="800000"/>
            <a:headEnd/>
            <a:tailEnd/>
          </a:ln>
          <a:effectLst/>
        </p:spPr>
        <p:txBody>
          <a:bodyPr wrap="square">
            <a:spAutoFit/>
          </a:bodyPr>
          <a:lstStyle/>
          <a:p>
            <a:pPr algn="ctr">
              <a:defRPr/>
            </a:pPr>
            <a:r>
              <a:rPr lang="en-US" sz="2800" b="1" dirty="0" smtClean="0">
                <a:solidFill>
                  <a:srgbClr val="FFFF00"/>
                </a:solidFill>
                <a:effectLst>
                  <a:outerShdw blurRad="38100" dist="38100" dir="2700000" algn="tl">
                    <a:srgbClr val="000000"/>
                  </a:outerShdw>
                </a:effectLst>
              </a:rPr>
              <a:t>By</a:t>
            </a:r>
          </a:p>
          <a:p>
            <a:pPr algn="ctr">
              <a:defRPr/>
            </a:pPr>
            <a:r>
              <a:rPr lang="en-US" sz="2800" b="1" dirty="0" err="1" smtClean="0">
                <a:solidFill>
                  <a:srgbClr val="FFFF00"/>
                </a:solidFill>
                <a:effectLst>
                  <a:outerShdw blurRad="38100" dist="38100" dir="2700000" algn="tl">
                    <a:srgbClr val="000000"/>
                  </a:outerShdw>
                </a:effectLst>
              </a:rPr>
              <a:t>Planing</a:t>
            </a:r>
            <a:r>
              <a:rPr lang="en-US" sz="2800" b="1" dirty="0" smtClean="0">
                <a:solidFill>
                  <a:srgbClr val="FFFF00"/>
                </a:solidFill>
                <a:effectLst>
                  <a:outerShdw blurRad="38100" dist="38100" dir="2700000" algn="tl">
                    <a:srgbClr val="000000"/>
                  </a:outerShdw>
                </a:effectLst>
              </a:rPr>
              <a:t>  and  Evaluation Section</a:t>
            </a:r>
            <a:endParaRPr lang="en-US" sz="2800" b="1" dirty="0" smtClean="0">
              <a:solidFill>
                <a:srgbClr val="FFFF00"/>
              </a:solidFill>
              <a:effectLst>
                <a:outerShdw blurRad="38100" dist="38100" dir="2700000" algn="tl">
                  <a:srgbClr val="000000"/>
                </a:outerShdw>
              </a:effectLst>
            </a:endParaRPr>
          </a:p>
        </p:txBody>
      </p:sp>
      <p:pic>
        <p:nvPicPr>
          <p:cNvPr id="6148" name="Picture 8"/>
          <p:cNvPicPr>
            <a:picLocks noChangeAspect="1" noChangeArrowheads="1"/>
          </p:cNvPicPr>
          <p:nvPr/>
        </p:nvPicPr>
        <p:blipFill>
          <a:blip r:embed="rId4" cstate="print"/>
          <a:srcRect/>
          <a:stretch>
            <a:fillRect/>
          </a:stretch>
        </p:blipFill>
        <p:spPr bwMode="auto">
          <a:xfrm>
            <a:off x="642910" y="1071546"/>
            <a:ext cx="8178827" cy="1571636"/>
          </a:xfrm>
          <a:prstGeom prst="rect">
            <a:avLst/>
          </a:prstGeom>
          <a:noFill/>
          <a:ln w="9525">
            <a:noFill/>
            <a:miter lim="800000"/>
            <a:headEnd/>
            <a:tailEnd/>
          </a:ln>
        </p:spPr>
      </p:pic>
      <p:sp>
        <p:nvSpPr>
          <p:cNvPr id="5" name="Text Box 7"/>
          <p:cNvSpPr txBox="1">
            <a:spLocks noChangeArrowheads="1"/>
          </p:cNvSpPr>
          <p:nvPr/>
        </p:nvSpPr>
        <p:spPr bwMode="auto">
          <a:xfrm>
            <a:off x="642910" y="2786059"/>
            <a:ext cx="8143932" cy="1138773"/>
          </a:xfrm>
          <a:prstGeom prst="rect">
            <a:avLst/>
          </a:prstGeom>
          <a:gradFill rotWithShape="1">
            <a:gsLst>
              <a:gs pos="0">
                <a:srgbClr val="FF0066"/>
              </a:gs>
              <a:gs pos="50000">
                <a:srgbClr val="FF99FF"/>
              </a:gs>
              <a:gs pos="100000">
                <a:srgbClr val="FF0066"/>
              </a:gs>
            </a:gsLst>
            <a:lin ang="5400000" scaled="1"/>
          </a:gradFill>
          <a:ln w="9525">
            <a:noFill/>
            <a:miter lim="800000"/>
            <a:headEnd/>
            <a:tailEnd/>
          </a:ln>
          <a:effectLst/>
        </p:spPr>
        <p:txBody>
          <a:bodyPr wrap="square">
            <a:spAutoFit/>
          </a:bodyPr>
          <a:lstStyle/>
          <a:p>
            <a:pPr algn="ctr">
              <a:defRPr/>
            </a:pPr>
            <a:r>
              <a:rPr lang="en-US" sz="4400" b="1" dirty="0" smtClean="0">
                <a:solidFill>
                  <a:srgbClr val="FFFF00"/>
                </a:solidFill>
                <a:effectLst>
                  <a:outerShdw blurRad="38100" dist="38100" dir="2700000" algn="tl">
                    <a:srgbClr val="000000"/>
                  </a:outerShdw>
                </a:effectLst>
              </a:rPr>
              <a:t>Strategic Planning</a:t>
            </a:r>
          </a:p>
          <a:p>
            <a:pPr algn="ctr">
              <a:defRPr/>
            </a:pPr>
            <a:r>
              <a:rPr lang="en-US" sz="2400" b="1" dirty="0" err="1" smtClean="0">
                <a:effectLst>
                  <a:outerShdw blurRad="38100" dist="38100" dir="2700000" algn="tl">
                    <a:srgbClr val="000000"/>
                  </a:outerShdw>
                </a:effectLst>
              </a:rPr>
              <a:t>Nakhonratchasima</a:t>
            </a:r>
            <a:r>
              <a:rPr lang="en-US" sz="2400" b="1" dirty="0" smtClean="0">
                <a:effectLst>
                  <a:outerShdw blurRad="38100" dist="38100" dir="2700000" algn="tl">
                    <a:srgbClr val="000000"/>
                  </a:outerShdw>
                </a:effectLst>
              </a:rPr>
              <a:t> Institute for Skill Development Region5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9218" name="Group 12"/>
          <p:cNvGrpSpPr>
            <a:grpSpLocks/>
          </p:cNvGrpSpPr>
          <p:nvPr/>
        </p:nvGrpSpPr>
        <p:grpSpPr bwMode="auto">
          <a:xfrm>
            <a:off x="0" y="1071546"/>
            <a:ext cx="9144000" cy="5786454"/>
            <a:chOff x="240" y="3168"/>
            <a:chExt cx="1392" cy="1008"/>
          </a:xfrm>
        </p:grpSpPr>
        <p:grpSp>
          <p:nvGrpSpPr>
            <p:cNvPr id="9226" name="Group 13"/>
            <p:cNvGrpSpPr>
              <a:grpSpLocks/>
            </p:cNvGrpSpPr>
            <p:nvPr/>
          </p:nvGrpSpPr>
          <p:grpSpPr bwMode="auto">
            <a:xfrm>
              <a:off x="240" y="3216"/>
              <a:ext cx="1344" cy="912"/>
              <a:chOff x="672" y="2459"/>
              <a:chExt cx="1435" cy="1093"/>
            </a:xfrm>
          </p:grpSpPr>
          <p:pic>
            <p:nvPicPr>
              <p:cNvPr id="9232" name="Picture 14" descr="pra17"/>
              <p:cNvPicPr>
                <a:picLocks noChangeAspect="1" noChangeArrowheads="1"/>
              </p:cNvPicPr>
              <p:nvPr/>
            </p:nvPicPr>
            <p:blipFill>
              <a:blip r:embed="rId3" cstate="print">
                <a:lum bright="70000" contrast="-70000"/>
              </a:blip>
              <a:srcRect/>
              <a:stretch>
                <a:fillRect/>
              </a:stretch>
            </p:blipFill>
            <p:spPr bwMode="auto">
              <a:xfrm>
                <a:off x="1416" y="2459"/>
                <a:ext cx="691" cy="1093"/>
              </a:xfrm>
              <a:prstGeom prst="rect">
                <a:avLst/>
              </a:prstGeom>
              <a:noFill/>
              <a:ln w="9525">
                <a:noFill/>
                <a:miter lim="800000"/>
                <a:headEnd/>
                <a:tailEnd/>
              </a:ln>
            </p:spPr>
          </p:pic>
          <p:pic>
            <p:nvPicPr>
              <p:cNvPr id="9233" name="Picture 15" descr="pra15"/>
              <p:cNvPicPr>
                <a:picLocks noChangeAspect="1" noChangeArrowheads="1"/>
              </p:cNvPicPr>
              <p:nvPr/>
            </p:nvPicPr>
            <p:blipFill>
              <a:blip r:embed="rId4" cstate="print">
                <a:lum bright="70000" contrast="-70000"/>
              </a:blip>
              <a:srcRect/>
              <a:stretch>
                <a:fillRect/>
              </a:stretch>
            </p:blipFill>
            <p:spPr bwMode="auto">
              <a:xfrm>
                <a:off x="672" y="2460"/>
                <a:ext cx="745" cy="1090"/>
              </a:xfrm>
              <a:prstGeom prst="rect">
                <a:avLst/>
              </a:prstGeom>
              <a:noFill/>
              <a:ln w="9525">
                <a:noFill/>
                <a:miter lim="800000"/>
                <a:headEnd/>
                <a:tailEnd/>
              </a:ln>
            </p:spPr>
          </p:pic>
        </p:grpSp>
        <p:grpSp>
          <p:nvGrpSpPr>
            <p:cNvPr id="9227" name="Group 16"/>
            <p:cNvGrpSpPr>
              <a:grpSpLocks/>
            </p:cNvGrpSpPr>
            <p:nvPr/>
          </p:nvGrpSpPr>
          <p:grpSpPr bwMode="auto">
            <a:xfrm>
              <a:off x="240" y="3168"/>
              <a:ext cx="1392" cy="1008"/>
              <a:chOff x="336" y="1584"/>
              <a:chExt cx="1392" cy="1008"/>
            </a:xfrm>
          </p:grpSpPr>
          <p:sp>
            <p:nvSpPr>
              <p:cNvPr id="9228" name="AutoShape 17" descr="ไม้ขนาดกลาง"/>
              <p:cNvSpPr>
                <a:spLocks noChangeArrowheads="1"/>
              </p:cNvSpPr>
              <p:nvPr/>
            </p:nvSpPr>
            <p:spPr bwMode="auto">
              <a:xfrm flipV="1">
                <a:off x="336" y="2544"/>
                <a:ext cx="1392" cy="4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188 w 21600"/>
                  <a:gd name="T13" fmla="*/ 2250 h 21600"/>
                  <a:gd name="T14" fmla="*/ 19412 w 21600"/>
                  <a:gd name="T15" fmla="*/ 19350 h 21600"/>
                </a:gdLst>
                <a:ahLst/>
                <a:cxnLst>
                  <a:cxn ang="T8">
                    <a:pos x="T0" y="T1"/>
                  </a:cxn>
                  <a:cxn ang="T9">
                    <a:pos x="T2" y="T3"/>
                  </a:cxn>
                  <a:cxn ang="T10">
                    <a:pos x="T4" y="T5"/>
                  </a:cxn>
                  <a:cxn ang="T11">
                    <a:pos x="T6" y="T7"/>
                  </a:cxn>
                </a:cxnLst>
                <a:rect l="T12" t="T13" r="T14" b="T15"/>
                <a:pathLst>
                  <a:path w="21600" h="21600">
                    <a:moveTo>
                      <a:pt x="0" y="0"/>
                    </a:moveTo>
                    <a:lnTo>
                      <a:pt x="776" y="21600"/>
                    </a:lnTo>
                    <a:lnTo>
                      <a:pt x="20824" y="21600"/>
                    </a:lnTo>
                    <a:lnTo>
                      <a:pt x="21600" y="0"/>
                    </a:lnTo>
                    <a:close/>
                  </a:path>
                </a:pathLst>
              </a:custGeom>
              <a:blipFill dpi="0" rotWithShape="1">
                <a:blip r:embed="rId5" cstate="print">
                  <a:lum contrast="-70000"/>
                </a:blip>
                <a:srcRect/>
                <a:tile tx="0" ty="0" sx="100000" sy="100000" flip="none" algn="tl"/>
              </a:blipFill>
              <a:ln w="9525">
                <a:solidFill>
                  <a:schemeClr val="tx1"/>
                </a:solidFill>
                <a:miter lim="800000"/>
                <a:headEnd/>
                <a:tailEnd/>
              </a:ln>
            </p:spPr>
            <p:txBody>
              <a:bodyPr wrap="none" anchor="ctr"/>
              <a:lstStyle/>
              <a:p>
                <a:endParaRPr lang="th-TH"/>
              </a:p>
            </p:txBody>
          </p:sp>
          <p:sp>
            <p:nvSpPr>
              <p:cNvPr id="9229" name="AutoShape 18" descr="ไม้ขนาดกลาง"/>
              <p:cNvSpPr>
                <a:spLocks noChangeArrowheads="1"/>
              </p:cNvSpPr>
              <p:nvPr/>
            </p:nvSpPr>
            <p:spPr bwMode="auto">
              <a:xfrm rot="16200000" flipV="1">
                <a:off x="1200" y="2064"/>
                <a:ext cx="1008" cy="4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186 w 21600"/>
                  <a:gd name="T13" fmla="*/ 2250 h 21600"/>
                  <a:gd name="T14" fmla="*/ 19414 w 21600"/>
                  <a:gd name="T15" fmla="*/ 19350 h 21600"/>
                </a:gdLst>
                <a:ahLst/>
                <a:cxnLst>
                  <a:cxn ang="T8">
                    <a:pos x="T0" y="T1"/>
                  </a:cxn>
                  <a:cxn ang="T9">
                    <a:pos x="T2" y="T3"/>
                  </a:cxn>
                  <a:cxn ang="T10">
                    <a:pos x="T4" y="T5"/>
                  </a:cxn>
                  <a:cxn ang="T11">
                    <a:pos x="T6" y="T7"/>
                  </a:cxn>
                </a:cxnLst>
                <a:rect l="T12" t="T13" r="T14" b="T15"/>
                <a:pathLst>
                  <a:path w="21600" h="21600">
                    <a:moveTo>
                      <a:pt x="0" y="0"/>
                    </a:moveTo>
                    <a:lnTo>
                      <a:pt x="776" y="21600"/>
                    </a:lnTo>
                    <a:lnTo>
                      <a:pt x="20824" y="21600"/>
                    </a:lnTo>
                    <a:lnTo>
                      <a:pt x="21600" y="0"/>
                    </a:lnTo>
                    <a:close/>
                  </a:path>
                </a:pathLst>
              </a:custGeom>
              <a:blipFill dpi="0" rotWithShape="1">
                <a:blip r:embed="rId5" cstate="print">
                  <a:lum contrast="-70000"/>
                </a:blip>
                <a:srcRect/>
                <a:tile tx="0" ty="0" sx="100000" sy="100000" flip="none" algn="tl"/>
              </a:blipFill>
              <a:ln w="9525">
                <a:solidFill>
                  <a:schemeClr val="tx1"/>
                </a:solidFill>
                <a:miter lim="800000"/>
                <a:headEnd/>
                <a:tailEnd/>
              </a:ln>
            </p:spPr>
            <p:txBody>
              <a:bodyPr wrap="none" anchor="ctr"/>
              <a:lstStyle/>
              <a:p>
                <a:endParaRPr lang="th-TH"/>
              </a:p>
            </p:txBody>
          </p:sp>
          <p:sp>
            <p:nvSpPr>
              <p:cNvPr id="9230" name="AutoShape 19" descr="ไม้ขนาดกลาง"/>
              <p:cNvSpPr>
                <a:spLocks noChangeArrowheads="1"/>
              </p:cNvSpPr>
              <p:nvPr/>
            </p:nvSpPr>
            <p:spPr bwMode="auto">
              <a:xfrm rot="10800000" flipV="1">
                <a:off x="336" y="1584"/>
                <a:ext cx="1392" cy="4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188 w 21600"/>
                  <a:gd name="T13" fmla="*/ 2250 h 21600"/>
                  <a:gd name="T14" fmla="*/ 19412 w 21600"/>
                  <a:gd name="T15" fmla="*/ 19350 h 21600"/>
                </a:gdLst>
                <a:ahLst/>
                <a:cxnLst>
                  <a:cxn ang="T8">
                    <a:pos x="T0" y="T1"/>
                  </a:cxn>
                  <a:cxn ang="T9">
                    <a:pos x="T2" y="T3"/>
                  </a:cxn>
                  <a:cxn ang="T10">
                    <a:pos x="T4" y="T5"/>
                  </a:cxn>
                  <a:cxn ang="T11">
                    <a:pos x="T6" y="T7"/>
                  </a:cxn>
                </a:cxnLst>
                <a:rect l="T12" t="T13" r="T14" b="T15"/>
                <a:pathLst>
                  <a:path w="21600" h="21600">
                    <a:moveTo>
                      <a:pt x="0" y="0"/>
                    </a:moveTo>
                    <a:lnTo>
                      <a:pt x="776" y="21600"/>
                    </a:lnTo>
                    <a:lnTo>
                      <a:pt x="20824" y="21600"/>
                    </a:lnTo>
                    <a:lnTo>
                      <a:pt x="21600" y="0"/>
                    </a:lnTo>
                    <a:close/>
                  </a:path>
                </a:pathLst>
              </a:custGeom>
              <a:blipFill dpi="0" rotWithShape="1">
                <a:blip r:embed="rId5" cstate="print">
                  <a:lum contrast="-70000"/>
                </a:blip>
                <a:srcRect/>
                <a:tile tx="0" ty="0" sx="100000" sy="100000" flip="none" algn="tl"/>
              </a:blipFill>
              <a:ln w="9525">
                <a:solidFill>
                  <a:schemeClr val="tx1"/>
                </a:solidFill>
                <a:miter lim="800000"/>
                <a:headEnd/>
                <a:tailEnd/>
              </a:ln>
            </p:spPr>
            <p:txBody>
              <a:bodyPr wrap="none" anchor="ctr"/>
              <a:lstStyle/>
              <a:p>
                <a:endParaRPr lang="th-TH"/>
              </a:p>
            </p:txBody>
          </p:sp>
          <p:sp>
            <p:nvSpPr>
              <p:cNvPr id="9231" name="AutoShape 20" descr="ไม้ขนาดกลาง"/>
              <p:cNvSpPr>
                <a:spLocks noChangeArrowheads="1"/>
              </p:cNvSpPr>
              <p:nvPr/>
            </p:nvSpPr>
            <p:spPr bwMode="auto">
              <a:xfrm rot="5400000" flipV="1">
                <a:off x="-144" y="2064"/>
                <a:ext cx="1008" cy="4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186 w 21600"/>
                  <a:gd name="T13" fmla="*/ 2250 h 21600"/>
                  <a:gd name="T14" fmla="*/ 19414 w 21600"/>
                  <a:gd name="T15" fmla="*/ 19350 h 21600"/>
                </a:gdLst>
                <a:ahLst/>
                <a:cxnLst>
                  <a:cxn ang="T8">
                    <a:pos x="T0" y="T1"/>
                  </a:cxn>
                  <a:cxn ang="T9">
                    <a:pos x="T2" y="T3"/>
                  </a:cxn>
                  <a:cxn ang="T10">
                    <a:pos x="T4" y="T5"/>
                  </a:cxn>
                  <a:cxn ang="T11">
                    <a:pos x="T6" y="T7"/>
                  </a:cxn>
                </a:cxnLst>
                <a:rect l="T12" t="T13" r="T14" b="T15"/>
                <a:pathLst>
                  <a:path w="21600" h="21600">
                    <a:moveTo>
                      <a:pt x="0" y="0"/>
                    </a:moveTo>
                    <a:lnTo>
                      <a:pt x="787" y="21600"/>
                    </a:lnTo>
                    <a:lnTo>
                      <a:pt x="20813" y="21600"/>
                    </a:lnTo>
                    <a:lnTo>
                      <a:pt x="21600" y="0"/>
                    </a:lnTo>
                    <a:close/>
                  </a:path>
                </a:pathLst>
              </a:custGeom>
              <a:blipFill dpi="0" rotWithShape="1">
                <a:blip r:embed="rId5" cstate="print">
                  <a:lum contrast="-70000"/>
                </a:blip>
                <a:srcRect/>
                <a:tile tx="0" ty="0" sx="100000" sy="100000" flip="none" algn="tl"/>
              </a:blipFill>
              <a:ln w="9525">
                <a:solidFill>
                  <a:schemeClr val="tx1"/>
                </a:solidFill>
                <a:miter lim="800000"/>
                <a:headEnd/>
                <a:tailEnd/>
              </a:ln>
            </p:spPr>
            <p:txBody>
              <a:bodyPr wrap="none" anchor="ctr"/>
              <a:lstStyle/>
              <a:p>
                <a:endParaRPr lang="th-TH"/>
              </a:p>
            </p:txBody>
          </p:sp>
        </p:grpSp>
      </p:grpSp>
      <p:sp>
        <p:nvSpPr>
          <p:cNvPr id="461826" name="Rectangle 2"/>
          <p:cNvSpPr>
            <a:spLocks noChangeArrowheads="1"/>
          </p:cNvSpPr>
          <p:nvPr/>
        </p:nvSpPr>
        <p:spPr bwMode="auto">
          <a:xfrm>
            <a:off x="0" y="188913"/>
            <a:ext cx="9144000" cy="882633"/>
          </a:xfrm>
          <a:prstGeom prst="rect">
            <a:avLst/>
          </a:prstGeom>
          <a:solidFill>
            <a:srgbClr val="006666"/>
          </a:solidFill>
          <a:ln w="9525">
            <a:noFill/>
            <a:miter lim="800000"/>
            <a:headEnd/>
            <a:tailEnd/>
          </a:ln>
          <a:effectLst/>
        </p:spPr>
        <p:txBody>
          <a:bodyPr anchor="ctr"/>
          <a:lstStyle/>
          <a:p>
            <a:pPr algn="ctr">
              <a:defRPr/>
            </a:pPr>
            <a:r>
              <a:rPr lang="en-US" sz="2400" b="1" dirty="0" smtClean="0"/>
              <a:t> </a:t>
            </a:r>
          </a:p>
          <a:p>
            <a:pPr algn="ctr">
              <a:defRPr/>
            </a:pPr>
            <a:r>
              <a:rPr lang="en-US" sz="3000" b="1" dirty="0" smtClean="0">
                <a:solidFill>
                  <a:srgbClr val="FFFF00"/>
                </a:solidFill>
              </a:rPr>
              <a:t>Physical appearance and location of the organization</a:t>
            </a:r>
            <a:endParaRPr lang="th-TH" sz="3000" b="1" u="sng" dirty="0">
              <a:solidFill>
                <a:srgbClr val="FFFF00"/>
              </a:solidFill>
              <a:effectLst>
                <a:outerShdw blurRad="38100" dist="38100" dir="2700000" algn="tl">
                  <a:srgbClr val="000000"/>
                </a:outerShdw>
              </a:effectLst>
            </a:endParaRPr>
          </a:p>
        </p:txBody>
      </p:sp>
      <p:sp>
        <p:nvSpPr>
          <p:cNvPr id="18" name="สี่เหลี่ยมผืนผ้า 17"/>
          <p:cNvSpPr/>
          <p:nvPr/>
        </p:nvSpPr>
        <p:spPr>
          <a:xfrm>
            <a:off x="500034" y="1500174"/>
            <a:ext cx="8358246" cy="3046988"/>
          </a:xfrm>
          <a:prstGeom prst="rect">
            <a:avLst/>
          </a:prstGeom>
        </p:spPr>
        <p:txBody>
          <a:bodyPr wrap="square">
            <a:spAutoFit/>
          </a:bodyPr>
          <a:lstStyle/>
          <a:p>
            <a:r>
              <a:rPr lang="en-US" sz="2400" b="1" dirty="0" smtClean="0">
                <a:solidFill>
                  <a:schemeClr val="bg2"/>
                </a:solidFill>
              </a:rPr>
              <a:t> -  </a:t>
            </a:r>
            <a:r>
              <a:rPr lang="en-US" sz="2400" b="1" dirty="0" err="1" smtClean="0">
                <a:solidFill>
                  <a:schemeClr val="bg2"/>
                </a:solidFill>
              </a:rPr>
              <a:t>Nakhonratchasima</a:t>
            </a:r>
            <a:r>
              <a:rPr lang="en-US" sz="2400" b="1" dirty="0" smtClean="0">
                <a:solidFill>
                  <a:schemeClr val="bg2"/>
                </a:solidFill>
              </a:rPr>
              <a:t> province , also known as </a:t>
            </a:r>
            <a:r>
              <a:rPr lang="en-US" sz="2400" b="1" dirty="0" smtClean="0">
                <a:solidFill>
                  <a:schemeClr val="bg1">
                    <a:lumMod val="75000"/>
                  </a:schemeClr>
                </a:solidFill>
              </a:rPr>
              <a:t>"</a:t>
            </a:r>
            <a:r>
              <a:rPr lang="en-US" sz="2400" b="1" dirty="0" err="1" smtClean="0">
                <a:solidFill>
                  <a:schemeClr val="bg1">
                    <a:lumMod val="75000"/>
                  </a:schemeClr>
                </a:solidFill>
              </a:rPr>
              <a:t>Korat</a:t>
            </a:r>
            <a:r>
              <a:rPr lang="en-US" sz="2400" b="1" dirty="0" smtClean="0">
                <a:solidFill>
                  <a:schemeClr val="bg1">
                    <a:lumMod val="75000"/>
                  </a:schemeClr>
                </a:solidFill>
              </a:rPr>
              <a:t>“</a:t>
            </a:r>
          </a:p>
          <a:p>
            <a:r>
              <a:rPr lang="en-US" sz="2400" b="1" dirty="0" smtClean="0">
                <a:solidFill>
                  <a:schemeClr val="bg2"/>
                </a:solidFill>
              </a:rPr>
              <a:t> -  as a gateway to the east.</a:t>
            </a:r>
          </a:p>
          <a:p>
            <a:r>
              <a:rPr lang="en-US" sz="2400" b="1" dirty="0" smtClean="0">
                <a:solidFill>
                  <a:schemeClr val="bg2"/>
                </a:solidFill>
              </a:rPr>
              <a:t>-  Approximately 256 kilometers from Bangkok.</a:t>
            </a:r>
            <a:br>
              <a:rPr lang="en-US" sz="2400" b="1" dirty="0" smtClean="0">
                <a:solidFill>
                  <a:schemeClr val="bg2"/>
                </a:solidFill>
              </a:rPr>
            </a:br>
            <a:r>
              <a:rPr lang="en-US" sz="2400" b="1" dirty="0" smtClean="0">
                <a:solidFill>
                  <a:schemeClr val="bg2"/>
                </a:solidFill>
              </a:rPr>
              <a:t>-  Is the largest city on the plateau region. </a:t>
            </a:r>
            <a:r>
              <a:rPr lang="en-US" sz="2400" b="1" dirty="0" smtClean="0">
                <a:solidFill>
                  <a:schemeClr val="bg1">
                    <a:lumMod val="75000"/>
                  </a:schemeClr>
                </a:solidFill>
              </a:rPr>
              <a:t>Rich in resources and tourist facilities.</a:t>
            </a:r>
            <a:r>
              <a:rPr lang="en-US" sz="2400" b="1" dirty="0" smtClean="0">
                <a:solidFill>
                  <a:schemeClr val="bg2"/>
                </a:solidFill>
              </a:rPr>
              <a:t/>
            </a:r>
            <a:br>
              <a:rPr lang="en-US" sz="2400" b="1" dirty="0" smtClean="0">
                <a:solidFill>
                  <a:schemeClr val="bg2"/>
                </a:solidFill>
              </a:rPr>
            </a:br>
            <a:r>
              <a:rPr lang="en-US" sz="2400" b="1" dirty="0" smtClean="0">
                <a:solidFill>
                  <a:schemeClr val="bg2"/>
                </a:solidFill>
              </a:rPr>
              <a:t>- The  two largest areas of the country. </a:t>
            </a:r>
            <a:r>
              <a:rPr lang="th-TH" sz="2400" b="1" dirty="0" smtClean="0">
                <a:solidFill>
                  <a:schemeClr val="bg2"/>
                </a:solidFill>
              </a:rPr>
              <a:t>(</a:t>
            </a:r>
            <a:r>
              <a:rPr lang="en-US" sz="2400" b="1" dirty="0" smtClean="0">
                <a:solidFill>
                  <a:schemeClr val="bg2"/>
                </a:solidFill>
              </a:rPr>
              <a:t> largest province is Chiang Mai.</a:t>
            </a:r>
            <a:r>
              <a:rPr lang="th-TH" sz="2400" b="1" dirty="0" smtClean="0">
                <a:solidFill>
                  <a:schemeClr val="bg2"/>
                </a:solidFill>
              </a:rPr>
              <a:t>)</a:t>
            </a:r>
            <a:r>
              <a:rPr lang="en-US" sz="2400" b="1" dirty="0" smtClean="0">
                <a:solidFill>
                  <a:schemeClr val="bg2"/>
                </a:solidFill>
              </a:rPr>
              <a:t/>
            </a:r>
            <a:br>
              <a:rPr lang="en-US" sz="2400" b="1" dirty="0" smtClean="0">
                <a:solidFill>
                  <a:schemeClr val="bg2"/>
                </a:solidFill>
              </a:rPr>
            </a:br>
            <a:r>
              <a:rPr lang="en-US" sz="2400" b="1" dirty="0" smtClean="0">
                <a:solidFill>
                  <a:schemeClr val="bg2"/>
                </a:solidFill>
              </a:rPr>
              <a:t>-  </a:t>
            </a:r>
            <a:r>
              <a:rPr lang="en-US" sz="2400" b="1" dirty="0" err="1" smtClean="0">
                <a:solidFill>
                  <a:schemeClr val="bg2"/>
                </a:solidFill>
              </a:rPr>
              <a:t>Nakhonratchasima</a:t>
            </a:r>
            <a:r>
              <a:rPr lang="en-US" sz="2400" b="1" dirty="0" smtClean="0">
                <a:solidFill>
                  <a:schemeClr val="bg2"/>
                </a:solidFill>
              </a:rPr>
              <a:t> is divided into 32 administrative districts.</a:t>
            </a:r>
            <a:endParaRPr lang="th-TH" sz="2400" b="1" dirty="0">
              <a:solidFill>
                <a:schemeClr val="bg2"/>
              </a:solidFill>
            </a:endParaRPr>
          </a:p>
        </p:txBody>
      </p:sp>
      <p:sp>
        <p:nvSpPr>
          <p:cNvPr id="19" name="สี่เหลี่ยมผืนผ้า 18"/>
          <p:cNvSpPr/>
          <p:nvPr/>
        </p:nvSpPr>
        <p:spPr>
          <a:xfrm>
            <a:off x="571472" y="4572008"/>
            <a:ext cx="8358246" cy="830997"/>
          </a:xfrm>
          <a:prstGeom prst="rect">
            <a:avLst/>
          </a:prstGeom>
        </p:spPr>
        <p:txBody>
          <a:bodyPr wrap="square">
            <a:spAutoFit/>
          </a:bodyPr>
          <a:lstStyle/>
          <a:p>
            <a:r>
              <a:rPr lang="en-US" sz="2400" b="1" dirty="0" smtClean="0">
                <a:solidFill>
                  <a:schemeClr val="bg2"/>
                </a:solidFill>
              </a:rPr>
              <a:t>- The labor force is 1,502,604 people.</a:t>
            </a:r>
            <a:br>
              <a:rPr lang="en-US" sz="2400" b="1" dirty="0" smtClean="0">
                <a:solidFill>
                  <a:schemeClr val="bg2"/>
                </a:solidFill>
              </a:rPr>
            </a:br>
            <a:r>
              <a:rPr lang="en-US" sz="2400" b="1" dirty="0" smtClean="0">
                <a:solidFill>
                  <a:schemeClr val="bg2"/>
                </a:solidFill>
              </a:rPr>
              <a:t>Accounted for 53.19 percent of the total population</a:t>
            </a:r>
            <a:endParaRPr lang="th-TH" sz="2400" b="1" dirty="0">
              <a:solidFill>
                <a:schemeClr val="bg2"/>
              </a:solidFill>
            </a:endParaRPr>
          </a:p>
        </p:txBody>
      </p:sp>
      <p:sp>
        <p:nvSpPr>
          <p:cNvPr id="20" name="สี่เหลี่ยมผืนผ้า 19"/>
          <p:cNvSpPr/>
          <p:nvPr/>
        </p:nvSpPr>
        <p:spPr>
          <a:xfrm>
            <a:off x="571472" y="5500702"/>
            <a:ext cx="8230971" cy="461665"/>
          </a:xfrm>
          <a:prstGeom prst="rect">
            <a:avLst/>
          </a:prstGeom>
        </p:spPr>
        <p:txBody>
          <a:bodyPr wrap="none">
            <a:spAutoFit/>
          </a:bodyPr>
          <a:lstStyle/>
          <a:p>
            <a:r>
              <a:rPr lang="en-US" sz="2400" b="1" dirty="0" smtClean="0">
                <a:solidFill>
                  <a:schemeClr val="bg2"/>
                </a:solidFill>
              </a:rPr>
              <a:t>- The growth of the economy. There are many more industries</a:t>
            </a:r>
            <a:endParaRPr lang="th-TH" sz="2400" b="1" dirty="0">
              <a:solidFill>
                <a:schemeClr val="bg2"/>
              </a:solidFill>
            </a:endParaRPr>
          </a:p>
        </p:txBody>
      </p:sp>
    </p:spTree>
  </p:cSld>
  <p:clrMapOvr>
    <a:masterClrMapping/>
  </p:clrMapOvr>
  <p:transition>
    <p:randomBar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2"/>
          <p:cNvGrpSpPr>
            <a:grpSpLocks/>
          </p:cNvGrpSpPr>
          <p:nvPr/>
        </p:nvGrpSpPr>
        <p:grpSpPr bwMode="auto">
          <a:xfrm>
            <a:off x="0" y="1071546"/>
            <a:ext cx="9144000" cy="5786454"/>
            <a:chOff x="240" y="3168"/>
            <a:chExt cx="1392" cy="1008"/>
          </a:xfrm>
        </p:grpSpPr>
        <p:grpSp>
          <p:nvGrpSpPr>
            <p:cNvPr id="3" name="Group 13"/>
            <p:cNvGrpSpPr>
              <a:grpSpLocks/>
            </p:cNvGrpSpPr>
            <p:nvPr/>
          </p:nvGrpSpPr>
          <p:grpSpPr bwMode="auto">
            <a:xfrm>
              <a:off x="240" y="3216"/>
              <a:ext cx="1344" cy="912"/>
              <a:chOff x="672" y="2459"/>
              <a:chExt cx="1435" cy="1093"/>
            </a:xfrm>
          </p:grpSpPr>
          <p:pic>
            <p:nvPicPr>
              <p:cNvPr id="9232" name="Picture 14" descr="pra17"/>
              <p:cNvPicPr>
                <a:picLocks noChangeAspect="1" noChangeArrowheads="1"/>
              </p:cNvPicPr>
              <p:nvPr/>
            </p:nvPicPr>
            <p:blipFill>
              <a:blip r:embed="rId3" cstate="print">
                <a:lum bright="70000" contrast="-70000"/>
              </a:blip>
              <a:srcRect/>
              <a:stretch>
                <a:fillRect/>
              </a:stretch>
            </p:blipFill>
            <p:spPr bwMode="auto">
              <a:xfrm>
                <a:off x="1416" y="2459"/>
                <a:ext cx="691" cy="1093"/>
              </a:xfrm>
              <a:prstGeom prst="rect">
                <a:avLst/>
              </a:prstGeom>
              <a:noFill/>
              <a:ln w="9525">
                <a:noFill/>
                <a:miter lim="800000"/>
                <a:headEnd/>
                <a:tailEnd/>
              </a:ln>
            </p:spPr>
          </p:pic>
          <p:pic>
            <p:nvPicPr>
              <p:cNvPr id="9233" name="Picture 15" descr="pra15"/>
              <p:cNvPicPr>
                <a:picLocks noChangeAspect="1" noChangeArrowheads="1"/>
              </p:cNvPicPr>
              <p:nvPr/>
            </p:nvPicPr>
            <p:blipFill>
              <a:blip r:embed="rId4" cstate="print">
                <a:lum bright="70000" contrast="-70000"/>
              </a:blip>
              <a:srcRect/>
              <a:stretch>
                <a:fillRect/>
              </a:stretch>
            </p:blipFill>
            <p:spPr bwMode="auto">
              <a:xfrm>
                <a:off x="672" y="2460"/>
                <a:ext cx="745" cy="1090"/>
              </a:xfrm>
              <a:prstGeom prst="rect">
                <a:avLst/>
              </a:prstGeom>
              <a:noFill/>
              <a:ln w="9525">
                <a:noFill/>
                <a:miter lim="800000"/>
                <a:headEnd/>
                <a:tailEnd/>
              </a:ln>
            </p:spPr>
          </p:pic>
        </p:grpSp>
        <p:grpSp>
          <p:nvGrpSpPr>
            <p:cNvPr id="4" name="Group 16"/>
            <p:cNvGrpSpPr>
              <a:grpSpLocks/>
            </p:cNvGrpSpPr>
            <p:nvPr/>
          </p:nvGrpSpPr>
          <p:grpSpPr bwMode="auto">
            <a:xfrm>
              <a:off x="240" y="3168"/>
              <a:ext cx="1392" cy="1008"/>
              <a:chOff x="336" y="1584"/>
              <a:chExt cx="1392" cy="1008"/>
            </a:xfrm>
          </p:grpSpPr>
          <p:sp>
            <p:nvSpPr>
              <p:cNvPr id="9228" name="AutoShape 17" descr="ไม้ขนาดกลาง"/>
              <p:cNvSpPr>
                <a:spLocks noChangeArrowheads="1"/>
              </p:cNvSpPr>
              <p:nvPr/>
            </p:nvSpPr>
            <p:spPr bwMode="auto">
              <a:xfrm flipV="1">
                <a:off x="336" y="2544"/>
                <a:ext cx="1392" cy="4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188 w 21600"/>
                  <a:gd name="T13" fmla="*/ 2250 h 21600"/>
                  <a:gd name="T14" fmla="*/ 19412 w 21600"/>
                  <a:gd name="T15" fmla="*/ 19350 h 21600"/>
                </a:gdLst>
                <a:ahLst/>
                <a:cxnLst>
                  <a:cxn ang="T8">
                    <a:pos x="T0" y="T1"/>
                  </a:cxn>
                  <a:cxn ang="T9">
                    <a:pos x="T2" y="T3"/>
                  </a:cxn>
                  <a:cxn ang="T10">
                    <a:pos x="T4" y="T5"/>
                  </a:cxn>
                  <a:cxn ang="T11">
                    <a:pos x="T6" y="T7"/>
                  </a:cxn>
                </a:cxnLst>
                <a:rect l="T12" t="T13" r="T14" b="T15"/>
                <a:pathLst>
                  <a:path w="21600" h="21600">
                    <a:moveTo>
                      <a:pt x="0" y="0"/>
                    </a:moveTo>
                    <a:lnTo>
                      <a:pt x="776" y="21600"/>
                    </a:lnTo>
                    <a:lnTo>
                      <a:pt x="20824" y="21600"/>
                    </a:lnTo>
                    <a:lnTo>
                      <a:pt x="21600" y="0"/>
                    </a:lnTo>
                    <a:close/>
                  </a:path>
                </a:pathLst>
              </a:custGeom>
              <a:blipFill dpi="0" rotWithShape="1">
                <a:blip r:embed="rId5" cstate="print">
                  <a:lum contrast="-70000"/>
                </a:blip>
                <a:srcRect/>
                <a:tile tx="0" ty="0" sx="100000" sy="100000" flip="none" algn="tl"/>
              </a:blipFill>
              <a:ln w="9525">
                <a:solidFill>
                  <a:schemeClr val="tx1"/>
                </a:solidFill>
                <a:miter lim="800000"/>
                <a:headEnd/>
                <a:tailEnd/>
              </a:ln>
            </p:spPr>
            <p:txBody>
              <a:bodyPr wrap="none" anchor="ctr"/>
              <a:lstStyle/>
              <a:p>
                <a:endParaRPr lang="th-TH"/>
              </a:p>
            </p:txBody>
          </p:sp>
          <p:sp>
            <p:nvSpPr>
              <p:cNvPr id="9229" name="AutoShape 18" descr="ไม้ขนาดกลาง"/>
              <p:cNvSpPr>
                <a:spLocks noChangeArrowheads="1"/>
              </p:cNvSpPr>
              <p:nvPr/>
            </p:nvSpPr>
            <p:spPr bwMode="auto">
              <a:xfrm rot="16200000" flipV="1">
                <a:off x="1200" y="2064"/>
                <a:ext cx="1008" cy="4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186 w 21600"/>
                  <a:gd name="T13" fmla="*/ 2250 h 21600"/>
                  <a:gd name="T14" fmla="*/ 19414 w 21600"/>
                  <a:gd name="T15" fmla="*/ 19350 h 21600"/>
                </a:gdLst>
                <a:ahLst/>
                <a:cxnLst>
                  <a:cxn ang="T8">
                    <a:pos x="T0" y="T1"/>
                  </a:cxn>
                  <a:cxn ang="T9">
                    <a:pos x="T2" y="T3"/>
                  </a:cxn>
                  <a:cxn ang="T10">
                    <a:pos x="T4" y="T5"/>
                  </a:cxn>
                  <a:cxn ang="T11">
                    <a:pos x="T6" y="T7"/>
                  </a:cxn>
                </a:cxnLst>
                <a:rect l="T12" t="T13" r="T14" b="T15"/>
                <a:pathLst>
                  <a:path w="21600" h="21600">
                    <a:moveTo>
                      <a:pt x="0" y="0"/>
                    </a:moveTo>
                    <a:lnTo>
                      <a:pt x="776" y="21600"/>
                    </a:lnTo>
                    <a:lnTo>
                      <a:pt x="20824" y="21600"/>
                    </a:lnTo>
                    <a:lnTo>
                      <a:pt x="21600" y="0"/>
                    </a:lnTo>
                    <a:close/>
                  </a:path>
                </a:pathLst>
              </a:custGeom>
              <a:blipFill dpi="0" rotWithShape="1">
                <a:blip r:embed="rId5" cstate="print">
                  <a:lum contrast="-70000"/>
                </a:blip>
                <a:srcRect/>
                <a:tile tx="0" ty="0" sx="100000" sy="100000" flip="none" algn="tl"/>
              </a:blipFill>
              <a:ln w="9525">
                <a:solidFill>
                  <a:schemeClr val="tx1"/>
                </a:solidFill>
                <a:miter lim="800000"/>
                <a:headEnd/>
                <a:tailEnd/>
              </a:ln>
            </p:spPr>
            <p:txBody>
              <a:bodyPr wrap="none" anchor="ctr"/>
              <a:lstStyle/>
              <a:p>
                <a:endParaRPr lang="th-TH"/>
              </a:p>
            </p:txBody>
          </p:sp>
          <p:sp>
            <p:nvSpPr>
              <p:cNvPr id="9230" name="AutoShape 19" descr="ไม้ขนาดกลาง"/>
              <p:cNvSpPr>
                <a:spLocks noChangeArrowheads="1"/>
              </p:cNvSpPr>
              <p:nvPr/>
            </p:nvSpPr>
            <p:spPr bwMode="auto">
              <a:xfrm rot="10800000" flipV="1">
                <a:off x="336" y="1584"/>
                <a:ext cx="1392" cy="4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188 w 21600"/>
                  <a:gd name="T13" fmla="*/ 2250 h 21600"/>
                  <a:gd name="T14" fmla="*/ 19412 w 21600"/>
                  <a:gd name="T15" fmla="*/ 19350 h 21600"/>
                </a:gdLst>
                <a:ahLst/>
                <a:cxnLst>
                  <a:cxn ang="T8">
                    <a:pos x="T0" y="T1"/>
                  </a:cxn>
                  <a:cxn ang="T9">
                    <a:pos x="T2" y="T3"/>
                  </a:cxn>
                  <a:cxn ang="T10">
                    <a:pos x="T4" y="T5"/>
                  </a:cxn>
                  <a:cxn ang="T11">
                    <a:pos x="T6" y="T7"/>
                  </a:cxn>
                </a:cxnLst>
                <a:rect l="T12" t="T13" r="T14" b="T15"/>
                <a:pathLst>
                  <a:path w="21600" h="21600">
                    <a:moveTo>
                      <a:pt x="0" y="0"/>
                    </a:moveTo>
                    <a:lnTo>
                      <a:pt x="776" y="21600"/>
                    </a:lnTo>
                    <a:lnTo>
                      <a:pt x="20824" y="21600"/>
                    </a:lnTo>
                    <a:lnTo>
                      <a:pt x="21600" y="0"/>
                    </a:lnTo>
                    <a:close/>
                  </a:path>
                </a:pathLst>
              </a:custGeom>
              <a:blipFill dpi="0" rotWithShape="1">
                <a:blip r:embed="rId5" cstate="print">
                  <a:lum contrast="-70000"/>
                </a:blip>
                <a:srcRect/>
                <a:tile tx="0" ty="0" sx="100000" sy="100000" flip="none" algn="tl"/>
              </a:blipFill>
              <a:ln w="9525">
                <a:solidFill>
                  <a:schemeClr val="tx1"/>
                </a:solidFill>
                <a:miter lim="800000"/>
                <a:headEnd/>
                <a:tailEnd/>
              </a:ln>
            </p:spPr>
            <p:txBody>
              <a:bodyPr wrap="none" anchor="ctr"/>
              <a:lstStyle/>
              <a:p>
                <a:endParaRPr lang="th-TH"/>
              </a:p>
            </p:txBody>
          </p:sp>
          <p:sp>
            <p:nvSpPr>
              <p:cNvPr id="9231" name="AutoShape 20" descr="ไม้ขนาดกลาง"/>
              <p:cNvSpPr>
                <a:spLocks noChangeArrowheads="1"/>
              </p:cNvSpPr>
              <p:nvPr/>
            </p:nvSpPr>
            <p:spPr bwMode="auto">
              <a:xfrm rot="5400000" flipV="1">
                <a:off x="-144" y="2064"/>
                <a:ext cx="1008" cy="4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186 w 21600"/>
                  <a:gd name="T13" fmla="*/ 2250 h 21600"/>
                  <a:gd name="T14" fmla="*/ 19414 w 21600"/>
                  <a:gd name="T15" fmla="*/ 19350 h 21600"/>
                </a:gdLst>
                <a:ahLst/>
                <a:cxnLst>
                  <a:cxn ang="T8">
                    <a:pos x="T0" y="T1"/>
                  </a:cxn>
                  <a:cxn ang="T9">
                    <a:pos x="T2" y="T3"/>
                  </a:cxn>
                  <a:cxn ang="T10">
                    <a:pos x="T4" y="T5"/>
                  </a:cxn>
                  <a:cxn ang="T11">
                    <a:pos x="T6" y="T7"/>
                  </a:cxn>
                </a:cxnLst>
                <a:rect l="T12" t="T13" r="T14" b="T15"/>
                <a:pathLst>
                  <a:path w="21600" h="21600">
                    <a:moveTo>
                      <a:pt x="0" y="0"/>
                    </a:moveTo>
                    <a:lnTo>
                      <a:pt x="787" y="21600"/>
                    </a:lnTo>
                    <a:lnTo>
                      <a:pt x="20813" y="21600"/>
                    </a:lnTo>
                    <a:lnTo>
                      <a:pt x="21600" y="0"/>
                    </a:lnTo>
                    <a:close/>
                  </a:path>
                </a:pathLst>
              </a:custGeom>
              <a:blipFill dpi="0" rotWithShape="1">
                <a:blip r:embed="rId5" cstate="print">
                  <a:lum contrast="-70000"/>
                </a:blip>
                <a:srcRect/>
                <a:tile tx="0" ty="0" sx="100000" sy="100000" flip="none" algn="tl"/>
              </a:blipFill>
              <a:ln w="9525">
                <a:solidFill>
                  <a:schemeClr val="tx1"/>
                </a:solidFill>
                <a:miter lim="800000"/>
                <a:headEnd/>
                <a:tailEnd/>
              </a:ln>
            </p:spPr>
            <p:txBody>
              <a:bodyPr wrap="none" anchor="ctr"/>
              <a:lstStyle/>
              <a:p>
                <a:endParaRPr lang="th-TH"/>
              </a:p>
            </p:txBody>
          </p:sp>
        </p:grpSp>
      </p:grpSp>
      <p:sp>
        <p:nvSpPr>
          <p:cNvPr id="461826" name="Rectangle 2"/>
          <p:cNvSpPr>
            <a:spLocks noChangeArrowheads="1"/>
          </p:cNvSpPr>
          <p:nvPr/>
        </p:nvSpPr>
        <p:spPr bwMode="auto">
          <a:xfrm>
            <a:off x="0" y="188913"/>
            <a:ext cx="9144000" cy="882633"/>
          </a:xfrm>
          <a:prstGeom prst="rect">
            <a:avLst/>
          </a:prstGeom>
          <a:solidFill>
            <a:srgbClr val="006666"/>
          </a:solidFill>
          <a:ln w="9525">
            <a:noFill/>
            <a:miter lim="800000"/>
            <a:headEnd/>
            <a:tailEnd/>
          </a:ln>
          <a:effectLst/>
        </p:spPr>
        <p:txBody>
          <a:bodyPr anchor="ctr"/>
          <a:lstStyle/>
          <a:p>
            <a:pPr algn="ctr">
              <a:defRPr/>
            </a:pPr>
            <a:r>
              <a:rPr lang="en-US" sz="2400" b="1" dirty="0" smtClean="0"/>
              <a:t> </a:t>
            </a:r>
          </a:p>
          <a:p>
            <a:pPr algn="ctr">
              <a:defRPr/>
            </a:pPr>
            <a:r>
              <a:rPr lang="en-US" sz="3600" b="1" dirty="0" smtClean="0">
                <a:solidFill>
                  <a:srgbClr val="FFFF00"/>
                </a:solidFill>
              </a:rPr>
              <a:t>Dimensional structure of the organization</a:t>
            </a:r>
            <a:endParaRPr lang="th-TH" sz="3600" b="1" u="sng" dirty="0">
              <a:solidFill>
                <a:srgbClr val="FFFF00"/>
              </a:solidFill>
              <a:effectLst>
                <a:outerShdw blurRad="38100" dist="38100" dir="2700000" algn="tl">
                  <a:srgbClr val="000000"/>
                </a:outerShdw>
              </a:effectLst>
            </a:endParaRPr>
          </a:p>
        </p:txBody>
      </p:sp>
      <p:sp>
        <p:nvSpPr>
          <p:cNvPr id="18" name="สี่เหลี่ยมผืนผ้า 17"/>
          <p:cNvSpPr/>
          <p:nvPr/>
        </p:nvSpPr>
        <p:spPr>
          <a:xfrm>
            <a:off x="642910" y="1571612"/>
            <a:ext cx="7786742" cy="307777"/>
          </a:xfrm>
          <a:prstGeom prst="rect">
            <a:avLst/>
          </a:prstGeom>
        </p:spPr>
        <p:txBody>
          <a:bodyPr wrap="square">
            <a:spAutoFit/>
          </a:bodyPr>
          <a:lstStyle/>
          <a:p>
            <a:r>
              <a:rPr lang="en-US" dirty="0" smtClean="0">
                <a:solidFill>
                  <a:schemeClr val="bg2"/>
                </a:solidFill>
              </a:rPr>
              <a:t> </a:t>
            </a:r>
          </a:p>
        </p:txBody>
      </p:sp>
      <p:sp>
        <p:nvSpPr>
          <p:cNvPr id="19" name="สี่เหลี่ยมผืนผ้า 18"/>
          <p:cNvSpPr/>
          <p:nvPr/>
        </p:nvSpPr>
        <p:spPr>
          <a:xfrm>
            <a:off x="785786" y="2428868"/>
            <a:ext cx="7858180" cy="1200329"/>
          </a:xfrm>
          <a:prstGeom prst="rect">
            <a:avLst/>
          </a:prstGeom>
        </p:spPr>
        <p:txBody>
          <a:bodyPr wrap="square">
            <a:spAutoFit/>
          </a:bodyPr>
          <a:lstStyle/>
          <a:p>
            <a:pPr>
              <a:buFontTx/>
              <a:buChar char="-"/>
            </a:pPr>
            <a:r>
              <a:rPr lang="en-US" sz="2400" b="1" dirty="0" smtClean="0">
                <a:solidFill>
                  <a:schemeClr val="bg2"/>
                </a:solidFill>
              </a:rPr>
              <a:t> Structure of the complex. There are a number of vertical levels in the </a:t>
            </a:r>
            <a:r>
              <a:rPr lang="en-US" sz="2400" b="1" dirty="0" smtClean="0">
                <a:solidFill>
                  <a:srgbClr val="7030A0"/>
                </a:solidFill>
                <a:effectLst>
                  <a:outerShdw blurRad="38100" dist="38100" dir="2700000" algn="tl">
                    <a:srgbClr val="000000">
                      <a:alpha val="43137"/>
                    </a:srgbClr>
                  </a:outerShdw>
                </a:effectLst>
              </a:rPr>
              <a:t>hierarchy</a:t>
            </a:r>
          </a:p>
          <a:p>
            <a:r>
              <a:rPr lang="en-US" sz="2400" b="1" dirty="0" smtClean="0">
                <a:solidFill>
                  <a:schemeClr val="bg2"/>
                </a:solidFill>
              </a:rPr>
              <a:t>- Organization structure is </a:t>
            </a:r>
            <a:r>
              <a:rPr lang="en-US" sz="2400" b="1" dirty="0" smtClean="0">
                <a:solidFill>
                  <a:srgbClr val="7030A0"/>
                </a:solidFill>
                <a:effectLst>
                  <a:outerShdw blurRad="38100" dist="38100" dir="2700000" algn="tl">
                    <a:srgbClr val="000000">
                      <a:alpha val="43137"/>
                    </a:srgbClr>
                  </a:outerShdw>
                </a:effectLst>
              </a:rPr>
              <a:t>Machine Bureaucracy</a:t>
            </a:r>
            <a:endParaRPr lang="th-TH" sz="2400" b="1" dirty="0">
              <a:solidFill>
                <a:srgbClr val="7030A0"/>
              </a:solidFill>
              <a:effectLst>
                <a:outerShdw blurRad="38100" dist="38100" dir="2700000" algn="tl">
                  <a:srgbClr val="000000">
                    <a:alpha val="43137"/>
                  </a:srgbClr>
                </a:outerShdw>
              </a:effectLst>
            </a:endParaRPr>
          </a:p>
        </p:txBody>
      </p:sp>
      <p:sp>
        <p:nvSpPr>
          <p:cNvPr id="15" name="สี่เหลี่ยมผืนผ้า 14"/>
          <p:cNvSpPr/>
          <p:nvPr/>
        </p:nvSpPr>
        <p:spPr>
          <a:xfrm>
            <a:off x="428596" y="1500174"/>
            <a:ext cx="8429684" cy="830997"/>
          </a:xfrm>
          <a:prstGeom prst="rect">
            <a:avLst/>
          </a:prstGeom>
        </p:spPr>
        <p:txBody>
          <a:bodyPr wrap="square">
            <a:spAutoFit/>
          </a:bodyPr>
          <a:lstStyle/>
          <a:p>
            <a:pPr algn="ctr">
              <a:defRPr/>
            </a:pPr>
            <a:r>
              <a:rPr lang="en-US" sz="2400" b="1" dirty="0" err="1" smtClean="0">
                <a:solidFill>
                  <a:schemeClr val="bg2"/>
                </a:solidFill>
                <a:effectLst>
                  <a:outerShdw blurRad="38100" dist="38100" dir="2700000" algn="tl">
                    <a:srgbClr val="000000"/>
                  </a:outerShdw>
                </a:effectLst>
              </a:rPr>
              <a:t>Nakhonratchasima</a:t>
            </a:r>
            <a:r>
              <a:rPr lang="en-US" sz="2400" b="1" dirty="0" smtClean="0">
                <a:solidFill>
                  <a:schemeClr val="bg2"/>
                </a:solidFill>
                <a:effectLst>
                  <a:outerShdw blurRad="38100" dist="38100" dir="2700000" algn="tl">
                    <a:srgbClr val="000000"/>
                  </a:outerShdw>
                </a:effectLst>
              </a:rPr>
              <a:t> Institute for Skill Development Region5     = NISD </a:t>
            </a:r>
          </a:p>
        </p:txBody>
      </p:sp>
      <p:sp>
        <p:nvSpPr>
          <p:cNvPr id="17" name="สามเหลี่ยมหน้าจั่ว 16"/>
          <p:cNvSpPr/>
          <p:nvPr/>
        </p:nvSpPr>
        <p:spPr>
          <a:xfrm>
            <a:off x="3286116" y="4214818"/>
            <a:ext cx="2643206" cy="1500198"/>
          </a:xfrm>
          <a:prstGeom prst="triangle">
            <a:avLst>
              <a:gd name="adj" fmla="val 4898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 </a:t>
            </a:r>
            <a:r>
              <a:rPr lang="en-US" sz="1600" b="1" dirty="0" smtClean="0">
                <a:solidFill>
                  <a:schemeClr val="bg2"/>
                </a:solidFill>
              </a:rPr>
              <a:t>middle management group.</a:t>
            </a:r>
            <a:endParaRPr lang="th-TH" sz="1600" b="1" dirty="0">
              <a:solidFill>
                <a:schemeClr val="bg2"/>
              </a:solidFill>
            </a:endParaRPr>
          </a:p>
        </p:txBody>
      </p:sp>
      <p:sp>
        <p:nvSpPr>
          <p:cNvPr id="16" name="สี่เหลี่ยมมุมมน 15"/>
          <p:cNvSpPr/>
          <p:nvPr/>
        </p:nvSpPr>
        <p:spPr>
          <a:xfrm>
            <a:off x="3214678" y="3714752"/>
            <a:ext cx="2928958" cy="78581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t>Director</a:t>
            </a:r>
          </a:p>
          <a:p>
            <a:pPr algn="ctr"/>
            <a:r>
              <a:rPr lang="en-US" sz="1800" b="1" dirty="0" smtClean="0">
                <a:solidFill>
                  <a:schemeClr val="bg2"/>
                </a:solidFill>
              </a:rPr>
              <a:t>Policies and decisions</a:t>
            </a:r>
          </a:p>
          <a:p>
            <a:pPr algn="ctr"/>
            <a:endParaRPr lang="th-TH" dirty="0"/>
          </a:p>
        </p:txBody>
      </p:sp>
      <p:sp>
        <p:nvSpPr>
          <p:cNvPr id="24" name="สี่เหลี่ยมด้านขนาน 23"/>
          <p:cNvSpPr/>
          <p:nvPr/>
        </p:nvSpPr>
        <p:spPr>
          <a:xfrm rot="2801205">
            <a:off x="5513938" y="4480742"/>
            <a:ext cx="1499904" cy="1200798"/>
          </a:xfrm>
          <a:prstGeom prst="parallelogram">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2"/>
                </a:solidFill>
                <a:effectLst>
                  <a:outerShdw blurRad="38100" dist="38100" dir="2700000" algn="tl">
                    <a:srgbClr val="000000">
                      <a:alpha val="43137"/>
                    </a:srgbClr>
                  </a:outerShdw>
                </a:effectLst>
              </a:rPr>
              <a:t>Support</a:t>
            </a:r>
          </a:p>
          <a:p>
            <a:pPr algn="ctr"/>
            <a:r>
              <a:rPr lang="en-US" dirty="0" smtClean="0">
                <a:solidFill>
                  <a:schemeClr val="bg2"/>
                </a:solidFill>
              </a:rPr>
              <a:t>-  Finance Accounting. General/HR</a:t>
            </a:r>
            <a:endParaRPr lang="th-TH" dirty="0">
              <a:solidFill>
                <a:schemeClr val="bg2"/>
              </a:solidFill>
            </a:endParaRPr>
          </a:p>
        </p:txBody>
      </p:sp>
      <p:sp>
        <p:nvSpPr>
          <p:cNvPr id="23" name="สี่เหลี่ยมด้านขนาน 22"/>
          <p:cNvSpPr/>
          <p:nvPr/>
        </p:nvSpPr>
        <p:spPr>
          <a:xfrm rot="1684411">
            <a:off x="1926211" y="4369754"/>
            <a:ext cx="1846334" cy="1130018"/>
          </a:xfrm>
          <a:prstGeom prst="parallelogram">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2"/>
                </a:solidFill>
              </a:rPr>
              <a:t>- collaboration</a:t>
            </a:r>
          </a:p>
          <a:p>
            <a:pPr algn="ctr"/>
            <a:r>
              <a:rPr lang="en-US" dirty="0" smtClean="0">
                <a:solidFill>
                  <a:schemeClr val="bg2"/>
                </a:solidFill>
              </a:rPr>
              <a:t>-Planning and Evaluation</a:t>
            </a:r>
          </a:p>
          <a:p>
            <a:pPr algn="ctr"/>
            <a:r>
              <a:rPr lang="en-US" dirty="0" smtClean="0">
                <a:solidFill>
                  <a:schemeClr val="bg2"/>
                </a:solidFill>
              </a:rPr>
              <a:t>-skill standard </a:t>
            </a:r>
            <a:endParaRPr lang="th-TH" dirty="0">
              <a:solidFill>
                <a:schemeClr val="bg2"/>
              </a:solidFill>
            </a:endParaRPr>
          </a:p>
        </p:txBody>
      </p:sp>
      <p:sp>
        <p:nvSpPr>
          <p:cNvPr id="22" name="สี่เหลี่ยมมุมมน 21"/>
          <p:cNvSpPr/>
          <p:nvPr/>
        </p:nvSpPr>
        <p:spPr>
          <a:xfrm>
            <a:off x="1285852" y="5715016"/>
            <a:ext cx="6286544" cy="71438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bg2"/>
                </a:solidFill>
              </a:rPr>
              <a:t>The main practical training</a:t>
            </a:r>
          </a:p>
          <a:p>
            <a:pPr algn="ctr"/>
            <a:r>
              <a:rPr lang="en-US" sz="1800" dirty="0" smtClean="0"/>
              <a:t>Mechanics/  Electrical and Computer/ Mechanical/ Construction</a:t>
            </a:r>
            <a:endParaRPr lang="th-TH" sz="1800" b="1" dirty="0">
              <a:solidFill>
                <a:schemeClr val="bg2"/>
              </a:solidFill>
            </a:endParaRPr>
          </a:p>
        </p:txBody>
      </p:sp>
      <p:cxnSp>
        <p:nvCxnSpPr>
          <p:cNvPr id="26" name="ลูกศรเชื่อมต่อแบบตรง 25"/>
          <p:cNvCxnSpPr/>
          <p:nvPr/>
        </p:nvCxnSpPr>
        <p:spPr>
          <a:xfrm rot="5400000">
            <a:off x="893737" y="4821247"/>
            <a:ext cx="1500198" cy="158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Tree>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down)">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2"/>
          <p:cNvGrpSpPr>
            <a:grpSpLocks/>
          </p:cNvGrpSpPr>
          <p:nvPr/>
        </p:nvGrpSpPr>
        <p:grpSpPr bwMode="auto">
          <a:xfrm>
            <a:off x="0" y="1071546"/>
            <a:ext cx="9144000" cy="5786454"/>
            <a:chOff x="240" y="3168"/>
            <a:chExt cx="1392" cy="1008"/>
          </a:xfrm>
        </p:grpSpPr>
        <p:grpSp>
          <p:nvGrpSpPr>
            <p:cNvPr id="3" name="Group 13"/>
            <p:cNvGrpSpPr>
              <a:grpSpLocks/>
            </p:cNvGrpSpPr>
            <p:nvPr/>
          </p:nvGrpSpPr>
          <p:grpSpPr bwMode="auto">
            <a:xfrm>
              <a:off x="240" y="3216"/>
              <a:ext cx="1344" cy="912"/>
              <a:chOff x="672" y="2459"/>
              <a:chExt cx="1435" cy="1093"/>
            </a:xfrm>
          </p:grpSpPr>
          <p:pic>
            <p:nvPicPr>
              <p:cNvPr id="9232" name="Picture 14" descr="pra17"/>
              <p:cNvPicPr>
                <a:picLocks noChangeAspect="1" noChangeArrowheads="1"/>
              </p:cNvPicPr>
              <p:nvPr/>
            </p:nvPicPr>
            <p:blipFill>
              <a:blip r:embed="rId3" cstate="print">
                <a:lum bright="70000" contrast="-70000"/>
              </a:blip>
              <a:srcRect/>
              <a:stretch>
                <a:fillRect/>
              </a:stretch>
            </p:blipFill>
            <p:spPr bwMode="auto">
              <a:xfrm>
                <a:off x="1416" y="2459"/>
                <a:ext cx="691" cy="1093"/>
              </a:xfrm>
              <a:prstGeom prst="rect">
                <a:avLst/>
              </a:prstGeom>
              <a:noFill/>
              <a:ln w="9525">
                <a:noFill/>
                <a:miter lim="800000"/>
                <a:headEnd/>
                <a:tailEnd/>
              </a:ln>
            </p:spPr>
          </p:pic>
          <p:pic>
            <p:nvPicPr>
              <p:cNvPr id="9233" name="Picture 15" descr="pra15"/>
              <p:cNvPicPr>
                <a:picLocks noChangeAspect="1" noChangeArrowheads="1"/>
              </p:cNvPicPr>
              <p:nvPr/>
            </p:nvPicPr>
            <p:blipFill>
              <a:blip r:embed="rId4" cstate="print">
                <a:lum bright="70000" contrast="-70000"/>
              </a:blip>
              <a:srcRect/>
              <a:stretch>
                <a:fillRect/>
              </a:stretch>
            </p:blipFill>
            <p:spPr bwMode="auto">
              <a:xfrm>
                <a:off x="672" y="2460"/>
                <a:ext cx="745" cy="1090"/>
              </a:xfrm>
              <a:prstGeom prst="rect">
                <a:avLst/>
              </a:prstGeom>
              <a:noFill/>
              <a:ln w="9525">
                <a:noFill/>
                <a:miter lim="800000"/>
                <a:headEnd/>
                <a:tailEnd/>
              </a:ln>
            </p:spPr>
          </p:pic>
        </p:grpSp>
        <p:grpSp>
          <p:nvGrpSpPr>
            <p:cNvPr id="4" name="Group 16"/>
            <p:cNvGrpSpPr>
              <a:grpSpLocks/>
            </p:cNvGrpSpPr>
            <p:nvPr/>
          </p:nvGrpSpPr>
          <p:grpSpPr bwMode="auto">
            <a:xfrm>
              <a:off x="240" y="3168"/>
              <a:ext cx="1392" cy="1008"/>
              <a:chOff x="336" y="1584"/>
              <a:chExt cx="1392" cy="1008"/>
            </a:xfrm>
          </p:grpSpPr>
          <p:sp>
            <p:nvSpPr>
              <p:cNvPr id="9228" name="AutoShape 17" descr="ไม้ขนาดกลาง"/>
              <p:cNvSpPr>
                <a:spLocks noChangeArrowheads="1"/>
              </p:cNvSpPr>
              <p:nvPr/>
            </p:nvSpPr>
            <p:spPr bwMode="auto">
              <a:xfrm flipV="1">
                <a:off x="336" y="2544"/>
                <a:ext cx="1392" cy="4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188 w 21600"/>
                  <a:gd name="T13" fmla="*/ 2250 h 21600"/>
                  <a:gd name="T14" fmla="*/ 19412 w 21600"/>
                  <a:gd name="T15" fmla="*/ 19350 h 21600"/>
                </a:gdLst>
                <a:ahLst/>
                <a:cxnLst>
                  <a:cxn ang="T8">
                    <a:pos x="T0" y="T1"/>
                  </a:cxn>
                  <a:cxn ang="T9">
                    <a:pos x="T2" y="T3"/>
                  </a:cxn>
                  <a:cxn ang="T10">
                    <a:pos x="T4" y="T5"/>
                  </a:cxn>
                  <a:cxn ang="T11">
                    <a:pos x="T6" y="T7"/>
                  </a:cxn>
                </a:cxnLst>
                <a:rect l="T12" t="T13" r="T14" b="T15"/>
                <a:pathLst>
                  <a:path w="21600" h="21600">
                    <a:moveTo>
                      <a:pt x="0" y="0"/>
                    </a:moveTo>
                    <a:lnTo>
                      <a:pt x="776" y="21600"/>
                    </a:lnTo>
                    <a:lnTo>
                      <a:pt x="20824" y="21600"/>
                    </a:lnTo>
                    <a:lnTo>
                      <a:pt x="21600" y="0"/>
                    </a:lnTo>
                    <a:close/>
                  </a:path>
                </a:pathLst>
              </a:custGeom>
              <a:blipFill dpi="0" rotWithShape="1">
                <a:blip r:embed="rId5" cstate="print">
                  <a:lum contrast="-70000"/>
                </a:blip>
                <a:srcRect/>
                <a:tile tx="0" ty="0" sx="100000" sy="100000" flip="none" algn="tl"/>
              </a:blipFill>
              <a:ln w="9525">
                <a:solidFill>
                  <a:schemeClr val="tx1"/>
                </a:solidFill>
                <a:miter lim="800000"/>
                <a:headEnd/>
                <a:tailEnd/>
              </a:ln>
            </p:spPr>
            <p:txBody>
              <a:bodyPr wrap="none" anchor="ctr"/>
              <a:lstStyle/>
              <a:p>
                <a:endParaRPr lang="th-TH"/>
              </a:p>
            </p:txBody>
          </p:sp>
          <p:sp>
            <p:nvSpPr>
              <p:cNvPr id="9229" name="AutoShape 18" descr="ไม้ขนาดกลาง"/>
              <p:cNvSpPr>
                <a:spLocks noChangeArrowheads="1"/>
              </p:cNvSpPr>
              <p:nvPr/>
            </p:nvSpPr>
            <p:spPr bwMode="auto">
              <a:xfrm rot="16200000" flipV="1">
                <a:off x="1200" y="2064"/>
                <a:ext cx="1008" cy="4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186 w 21600"/>
                  <a:gd name="T13" fmla="*/ 2250 h 21600"/>
                  <a:gd name="T14" fmla="*/ 19414 w 21600"/>
                  <a:gd name="T15" fmla="*/ 19350 h 21600"/>
                </a:gdLst>
                <a:ahLst/>
                <a:cxnLst>
                  <a:cxn ang="T8">
                    <a:pos x="T0" y="T1"/>
                  </a:cxn>
                  <a:cxn ang="T9">
                    <a:pos x="T2" y="T3"/>
                  </a:cxn>
                  <a:cxn ang="T10">
                    <a:pos x="T4" y="T5"/>
                  </a:cxn>
                  <a:cxn ang="T11">
                    <a:pos x="T6" y="T7"/>
                  </a:cxn>
                </a:cxnLst>
                <a:rect l="T12" t="T13" r="T14" b="T15"/>
                <a:pathLst>
                  <a:path w="21600" h="21600">
                    <a:moveTo>
                      <a:pt x="0" y="0"/>
                    </a:moveTo>
                    <a:lnTo>
                      <a:pt x="776" y="21600"/>
                    </a:lnTo>
                    <a:lnTo>
                      <a:pt x="20824" y="21600"/>
                    </a:lnTo>
                    <a:lnTo>
                      <a:pt x="21600" y="0"/>
                    </a:lnTo>
                    <a:close/>
                  </a:path>
                </a:pathLst>
              </a:custGeom>
              <a:blipFill dpi="0" rotWithShape="1">
                <a:blip r:embed="rId5" cstate="print">
                  <a:lum contrast="-70000"/>
                </a:blip>
                <a:srcRect/>
                <a:tile tx="0" ty="0" sx="100000" sy="100000" flip="none" algn="tl"/>
              </a:blipFill>
              <a:ln w="9525">
                <a:solidFill>
                  <a:schemeClr val="tx1"/>
                </a:solidFill>
                <a:miter lim="800000"/>
                <a:headEnd/>
                <a:tailEnd/>
              </a:ln>
            </p:spPr>
            <p:txBody>
              <a:bodyPr wrap="none" anchor="ctr"/>
              <a:lstStyle/>
              <a:p>
                <a:endParaRPr lang="th-TH"/>
              </a:p>
            </p:txBody>
          </p:sp>
          <p:sp>
            <p:nvSpPr>
              <p:cNvPr id="9230" name="AutoShape 19" descr="ไม้ขนาดกลาง"/>
              <p:cNvSpPr>
                <a:spLocks noChangeArrowheads="1"/>
              </p:cNvSpPr>
              <p:nvPr/>
            </p:nvSpPr>
            <p:spPr bwMode="auto">
              <a:xfrm rot="10800000" flipV="1">
                <a:off x="336" y="1584"/>
                <a:ext cx="1392" cy="4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188 w 21600"/>
                  <a:gd name="T13" fmla="*/ 2250 h 21600"/>
                  <a:gd name="T14" fmla="*/ 19412 w 21600"/>
                  <a:gd name="T15" fmla="*/ 19350 h 21600"/>
                </a:gdLst>
                <a:ahLst/>
                <a:cxnLst>
                  <a:cxn ang="T8">
                    <a:pos x="T0" y="T1"/>
                  </a:cxn>
                  <a:cxn ang="T9">
                    <a:pos x="T2" y="T3"/>
                  </a:cxn>
                  <a:cxn ang="T10">
                    <a:pos x="T4" y="T5"/>
                  </a:cxn>
                  <a:cxn ang="T11">
                    <a:pos x="T6" y="T7"/>
                  </a:cxn>
                </a:cxnLst>
                <a:rect l="T12" t="T13" r="T14" b="T15"/>
                <a:pathLst>
                  <a:path w="21600" h="21600">
                    <a:moveTo>
                      <a:pt x="0" y="0"/>
                    </a:moveTo>
                    <a:lnTo>
                      <a:pt x="776" y="21600"/>
                    </a:lnTo>
                    <a:lnTo>
                      <a:pt x="20824" y="21600"/>
                    </a:lnTo>
                    <a:lnTo>
                      <a:pt x="21600" y="0"/>
                    </a:lnTo>
                    <a:close/>
                  </a:path>
                </a:pathLst>
              </a:custGeom>
              <a:blipFill dpi="0" rotWithShape="1">
                <a:blip r:embed="rId5" cstate="print">
                  <a:lum contrast="-70000"/>
                </a:blip>
                <a:srcRect/>
                <a:tile tx="0" ty="0" sx="100000" sy="100000" flip="none" algn="tl"/>
              </a:blipFill>
              <a:ln w="9525">
                <a:solidFill>
                  <a:schemeClr val="tx1"/>
                </a:solidFill>
                <a:miter lim="800000"/>
                <a:headEnd/>
                <a:tailEnd/>
              </a:ln>
            </p:spPr>
            <p:txBody>
              <a:bodyPr wrap="none" anchor="ctr"/>
              <a:lstStyle/>
              <a:p>
                <a:endParaRPr lang="th-TH"/>
              </a:p>
            </p:txBody>
          </p:sp>
          <p:sp>
            <p:nvSpPr>
              <p:cNvPr id="9231" name="AutoShape 20" descr="ไม้ขนาดกลาง"/>
              <p:cNvSpPr>
                <a:spLocks noChangeArrowheads="1"/>
              </p:cNvSpPr>
              <p:nvPr/>
            </p:nvSpPr>
            <p:spPr bwMode="auto">
              <a:xfrm rot="5400000" flipV="1">
                <a:off x="-144" y="2064"/>
                <a:ext cx="1008" cy="4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186 w 21600"/>
                  <a:gd name="T13" fmla="*/ 2250 h 21600"/>
                  <a:gd name="T14" fmla="*/ 19414 w 21600"/>
                  <a:gd name="T15" fmla="*/ 19350 h 21600"/>
                </a:gdLst>
                <a:ahLst/>
                <a:cxnLst>
                  <a:cxn ang="T8">
                    <a:pos x="T0" y="T1"/>
                  </a:cxn>
                  <a:cxn ang="T9">
                    <a:pos x="T2" y="T3"/>
                  </a:cxn>
                  <a:cxn ang="T10">
                    <a:pos x="T4" y="T5"/>
                  </a:cxn>
                  <a:cxn ang="T11">
                    <a:pos x="T6" y="T7"/>
                  </a:cxn>
                </a:cxnLst>
                <a:rect l="T12" t="T13" r="T14" b="T15"/>
                <a:pathLst>
                  <a:path w="21600" h="21600">
                    <a:moveTo>
                      <a:pt x="0" y="0"/>
                    </a:moveTo>
                    <a:lnTo>
                      <a:pt x="787" y="21600"/>
                    </a:lnTo>
                    <a:lnTo>
                      <a:pt x="20813" y="21600"/>
                    </a:lnTo>
                    <a:lnTo>
                      <a:pt x="21600" y="0"/>
                    </a:lnTo>
                    <a:close/>
                  </a:path>
                </a:pathLst>
              </a:custGeom>
              <a:blipFill dpi="0" rotWithShape="1">
                <a:blip r:embed="rId5" cstate="print">
                  <a:lum contrast="-70000"/>
                </a:blip>
                <a:srcRect/>
                <a:tile tx="0" ty="0" sx="100000" sy="100000" flip="none" algn="tl"/>
              </a:blipFill>
              <a:ln w="9525">
                <a:solidFill>
                  <a:schemeClr val="tx1"/>
                </a:solidFill>
                <a:miter lim="800000"/>
                <a:headEnd/>
                <a:tailEnd/>
              </a:ln>
            </p:spPr>
            <p:txBody>
              <a:bodyPr wrap="none" anchor="ctr"/>
              <a:lstStyle/>
              <a:p>
                <a:endParaRPr lang="th-TH"/>
              </a:p>
            </p:txBody>
          </p:sp>
        </p:grpSp>
      </p:grpSp>
      <p:sp>
        <p:nvSpPr>
          <p:cNvPr id="461826" name="Rectangle 2"/>
          <p:cNvSpPr>
            <a:spLocks noChangeArrowheads="1"/>
          </p:cNvSpPr>
          <p:nvPr/>
        </p:nvSpPr>
        <p:spPr bwMode="auto">
          <a:xfrm>
            <a:off x="0" y="214290"/>
            <a:ext cx="9144000" cy="882633"/>
          </a:xfrm>
          <a:prstGeom prst="rect">
            <a:avLst/>
          </a:prstGeom>
          <a:solidFill>
            <a:srgbClr val="006666"/>
          </a:solidFill>
          <a:ln w="9525">
            <a:noFill/>
            <a:miter lim="800000"/>
            <a:headEnd/>
            <a:tailEnd/>
          </a:ln>
          <a:effectLst/>
        </p:spPr>
        <p:txBody>
          <a:bodyPr anchor="ctr"/>
          <a:lstStyle/>
          <a:p>
            <a:pPr algn="ctr">
              <a:defRPr/>
            </a:pPr>
            <a:r>
              <a:rPr lang="en-US" sz="2400" b="1" dirty="0" smtClean="0"/>
              <a:t> </a:t>
            </a:r>
          </a:p>
          <a:p>
            <a:pPr algn="ctr">
              <a:defRPr/>
            </a:pPr>
            <a:r>
              <a:rPr lang="en-US" sz="3000" b="1" dirty="0" smtClean="0">
                <a:solidFill>
                  <a:srgbClr val="FFFF00"/>
                </a:solidFill>
              </a:rPr>
              <a:t>Environment scanning &amp; strategic issue</a:t>
            </a:r>
            <a:endParaRPr lang="th-TH" sz="3000" b="1" u="sng" dirty="0">
              <a:solidFill>
                <a:srgbClr val="FFFF00"/>
              </a:solidFill>
              <a:effectLst>
                <a:outerShdw blurRad="38100" dist="38100" dir="2700000" algn="tl">
                  <a:srgbClr val="000000"/>
                </a:outerShdw>
              </a:effectLst>
            </a:endParaRPr>
          </a:p>
        </p:txBody>
      </p:sp>
      <p:sp>
        <p:nvSpPr>
          <p:cNvPr id="18" name="สี่เหลี่ยมผืนผ้า 17"/>
          <p:cNvSpPr/>
          <p:nvPr/>
        </p:nvSpPr>
        <p:spPr>
          <a:xfrm>
            <a:off x="357158" y="1428736"/>
            <a:ext cx="4143404" cy="5016758"/>
          </a:xfrm>
          <a:prstGeom prst="rect">
            <a:avLst/>
          </a:prstGeom>
          <a:ln>
            <a:solidFill>
              <a:schemeClr val="accent6">
                <a:lumMod val="75000"/>
              </a:schemeClr>
            </a:solidFill>
          </a:ln>
        </p:spPr>
        <p:txBody>
          <a:bodyPr wrap="square">
            <a:spAutoFit/>
          </a:bodyPr>
          <a:lstStyle/>
          <a:p>
            <a:r>
              <a:rPr lang="en-US" sz="3200" b="1" dirty="0" smtClean="0">
                <a:solidFill>
                  <a:schemeClr val="tx2">
                    <a:lumMod val="50000"/>
                  </a:schemeClr>
                </a:solidFill>
              </a:rPr>
              <a:t>            Internal</a:t>
            </a:r>
            <a:r>
              <a:rPr lang="en-US" sz="2400" b="1" dirty="0" smtClean="0">
                <a:solidFill>
                  <a:schemeClr val="bg2"/>
                </a:solidFill>
              </a:rPr>
              <a:t/>
            </a:r>
            <a:br>
              <a:rPr lang="en-US" sz="2400" b="1" dirty="0" smtClean="0">
                <a:solidFill>
                  <a:schemeClr val="bg2"/>
                </a:solidFill>
              </a:rPr>
            </a:br>
            <a:r>
              <a:rPr lang="en-US" sz="2400" b="1" dirty="0" smtClean="0">
                <a:solidFill>
                  <a:schemeClr val="bg2"/>
                </a:solidFill>
              </a:rPr>
              <a:t>-  Structure </a:t>
            </a:r>
            <a:r>
              <a:rPr lang="th-TH" sz="2000" dirty="0" smtClean="0">
                <a:solidFill>
                  <a:schemeClr val="bg2"/>
                </a:solidFill>
              </a:rPr>
              <a:t>(</a:t>
            </a:r>
            <a:r>
              <a:rPr lang="en-US" sz="2000" dirty="0" smtClean="0">
                <a:solidFill>
                  <a:schemeClr val="bg2"/>
                </a:solidFill>
              </a:rPr>
              <a:t>Chain of command</a:t>
            </a:r>
            <a:r>
              <a:rPr lang="th-TH" sz="2000" dirty="0" smtClean="0">
                <a:solidFill>
                  <a:schemeClr val="bg2"/>
                </a:solidFill>
              </a:rPr>
              <a:t>)</a:t>
            </a:r>
            <a:endParaRPr lang="en-US" sz="2000" dirty="0" smtClean="0">
              <a:solidFill>
                <a:schemeClr val="bg2"/>
              </a:solidFill>
            </a:endParaRPr>
          </a:p>
          <a:p>
            <a:r>
              <a:rPr lang="en-US" sz="2000" dirty="0" smtClean="0">
                <a:solidFill>
                  <a:schemeClr val="bg2"/>
                </a:solidFill>
              </a:rPr>
              <a:t>        NISD: </a:t>
            </a:r>
            <a:r>
              <a:rPr lang="en-US" sz="2400" dirty="0" smtClean="0">
                <a:solidFill>
                  <a:schemeClr val="bg2"/>
                </a:solidFill>
              </a:rPr>
              <a:t>vertical levels </a:t>
            </a:r>
          </a:p>
          <a:p>
            <a:r>
              <a:rPr lang="en-US" sz="2400" b="1" dirty="0" smtClean="0">
                <a:solidFill>
                  <a:schemeClr val="bg2"/>
                </a:solidFill>
              </a:rPr>
              <a:t/>
            </a:r>
            <a:br>
              <a:rPr lang="en-US" sz="2400" b="1" dirty="0" smtClean="0">
                <a:solidFill>
                  <a:schemeClr val="bg2"/>
                </a:solidFill>
              </a:rPr>
            </a:br>
            <a:r>
              <a:rPr lang="en-US" sz="2400" b="1" dirty="0" smtClean="0">
                <a:solidFill>
                  <a:schemeClr val="bg2"/>
                </a:solidFill>
              </a:rPr>
              <a:t>-  Culture </a:t>
            </a:r>
            <a:r>
              <a:rPr lang="th-TH" sz="2400" b="1" dirty="0" smtClean="0">
                <a:solidFill>
                  <a:schemeClr val="bg2"/>
                </a:solidFill>
              </a:rPr>
              <a:t>(</a:t>
            </a:r>
            <a:r>
              <a:rPr lang="en-US" sz="2400" dirty="0" smtClean="0">
                <a:solidFill>
                  <a:schemeClr val="bg2"/>
                </a:solidFill>
              </a:rPr>
              <a:t>values, expectation</a:t>
            </a:r>
            <a:r>
              <a:rPr lang="th-TH" sz="2400" dirty="0" smtClean="0">
                <a:solidFill>
                  <a:schemeClr val="bg2"/>
                </a:solidFill>
              </a:rPr>
              <a:t>)</a:t>
            </a:r>
          </a:p>
          <a:p>
            <a:r>
              <a:rPr lang="th-TH" sz="2400" dirty="0" smtClean="0">
                <a:solidFill>
                  <a:schemeClr val="bg2"/>
                </a:solidFill>
              </a:rPr>
              <a:t> </a:t>
            </a:r>
            <a:r>
              <a:rPr lang="en-US" sz="2400" dirty="0" smtClean="0">
                <a:solidFill>
                  <a:schemeClr val="bg2"/>
                </a:solidFill>
              </a:rPr>
              <a:t>      </a:t>
            </a:r>
            <a:r>
              <a:rPr lang="en-US" sz="2000" dirty="0" smtClean="0">
                <a:solidFill>
                  <a:schemeClr val="bg2"/>
                </a:solidFill>
              </a:rPr>
              <a:t>NISD: </a:t>
            </a:r>
            <a:r>
              <a:rPr lang="en-US" sz="2400" dirty="0" smtClean="0">
                <a:solidFill>
                  <a:schemeClr val="bg2"/>
                </a:solidFill>
              </a:rPr>
              <a:t>service, learning ,team- work, network</a:t>
            </a:r>
          </a:p>
          <a:p>
            <a:endParaRPr lang="th-TH" sz="2400" dirty="0" smtClean="0">
              <a:solidFill>
                <a:schemeClr val="bg2"/>
              </a:solidFill>
            </a:endParaRPr>
          </a:p>
          <a:p>
            <a:r>
              <a:rPr lang="en-US" sz="2400" b="1" dirty="0" smtClean="0">
                <a:solidFill>
                  <a:schemeClr val="bg2"/>
                </a:solidFill>
              </a:rPr>
              <a:t>-  Resources </a:t>
            </a:r>
            <a:endParaRPr lang="en-US" sz="2400" dirty="0" smtClean="0">
              <a:solidFill>
                <a:schemeClr val="bg2"/>
              </a:solidFill>
            </a:endParaRPr>
          </a:p>
          <a:p>
            <a:r>
              <a:rPr lang="en-US" sz="2400" dirty="0" smtClean="0">
                <a:solidFill>
                  <a:schemeClr val="bg2"/>
                </a:solidFill>
              </a:rPr>
              <a:t>        NISD: skill, competency, knowledge</a:t>
            </a:r>
            <a:endParaRPr lang="th-TH" sz="2400" dirty="0" smtClean="0">
              <a:solidFill>
                <a:schemeClr val="bg2"/>
              </a:solidFill>
            </a:endParaRPr>
          </a:p>
          <a:p>
            <a:endParaRPr lang="th-TH" sz="2400" dirty="0" smtClean="0">
              <a:solidFill>
                <a:schemeClr val="bg2"/>
              </a:solidFill>
            </a:endParaRPr>
          </a:p>
          <a:p>
            <a:endParaRPr lang="th-TH" sz="2400" b="1" dirty="0">
              <a:solidFill>
                <a:schemeClr val="bg2"/>
              </a:solidFill>
            </a:endParaRPr>
          </a:p>
        </p:txBody>
      </p:sp>
      <p:sp>
        <p:nvSpPr>
          <p:cNvPr id="19" name="สี่เหลี่ยมผืนผ้า 18"/>
          <p:cNvSpPr/>
          <p:nvPr/>
        </p:nvSpPr>
        <p:spPr>
          <a:xfrm>
            <a:off x="4572000" y="1428736"/>
            <a:ext cx="4214842" cy="3539430"/>
          </a:xfrm>
          <a:prstGeom prst="rect">
            <a:avLst/>
          </a:prstGeom>
          <a:ln>
            <a:solidFill>
              <a:schemeClr val="accent6">
                <a:lumMod val="75000"/>
              </a:schemeClr>
            </a:solidFill>
          </a:ln>
        </p:spPr>
        <p:txBody>
          <a:bodyPr wrap="square">
            <a:spAutoFit/>
          </a:bodyPr>
          <a:lstStyle/>
          <a:p>
            <a:pPr algn="ctr"/>
            <a:r>
              <a:rPr lang="en-US" sz="3200" b="1" dirty="0" smtClean="0">
                <a:solidFill>
                  <a:schemeClr val="tx2">
                    <a:lumMod val="50000"/>
                  </a:schemeClr>
                </a:solidFill>
              </a:rPr>
              <a:t>External</a:t>
            </a:r>
          </a:p>
          <a:p>
            <a:pPr>
              <a:buFontTx/>
              <a:buChar char="-"/>
            </a:pPr>
            <a:r>
              <a:rPr lang="en-US" sz="2400" b="1" dirty="0" smtClean="0">
                <a:solidFill>
                  <a:schemeClr val="bg2"/>
                </a:solidFill>
              </a:rPr>
              <a:t>Societal Environment </a:t>
            </a:r>
            <a:endParaRPr lang="en-US" sz="2000" b="1" dirty="0" smtClean="0">
              <a:solidFill>
                <a:schemeClr val="bg2"/>
              </a:solidFill>
            </a:endParaRPr>
          </a:p>
          <a:p>
            <a:r>
              <a:rPr lang="en-US" sz="2000" b="1" dirty="0" smtClean="0">
                <a:solidFill>
                  <a:schemeClr val="bg2"/>
                </a:solidFill>
              </a:rPr>
              <a:t>   </a:t>
            </a:r>
            <a:r>
              <a:rPr lang="en-US" sz="2000" dirty="0" smtClean="0">
                <a:solidFill>
                  <a:schemeClr val="bg2"/>
                </a:solidFill>
              </a:rPr>
              <a:t> NISD: </a:t>
            </a:r>
            <a:r>
              <a:rPr lang="en-US" sz="2400" dirty="0" smtClean="0">
                <a:solidFill>
                  <a:schemeClr val="bg2"/>
                </a:solidFill>
              </a:rPr>
              <a:t>Economic forces, Technological forces, political </a:t>
            </a:r>
          </a:p>
          <a:p>
            <a:r>
              <a:rPr lang="en-US" sz="2400" b="1" dirty="0" smtClean="0">
                <a:solidFill>
                  <a:schemeClr val="bg2"/>
                </a:solidFill>
              </a:rPr>
              <a:t/>
            </a:r>
            <a:br>
              <a:rPr lang="en-US" sz="2400" b="1" dirty="0" smtClean="0">
                <a:solidFill>
                  <a:schemeClr val="bg2"/>
                </a:solidFill>
              </a:rPr>
            </a:br>
            <a:r>
              <a:rPr lang="en-US" sz="2400" b="1" dirty="0" smtClean="0">
                <a:solidFill>
                  <a:schemeClr val="bg2"/>
                </a:solidFill>
              </a:rPr>
              <a:t>- Task Environment  </a:t>
            </a:r>
            <a:endParaRPr lang="th-TH" sz="2400" dirty="0" smtClean="0">
              <a:solidFill>
                <a:schemeClr val="bg2"/>
              </a:solidFill>
            </a:endParaRPr>
          </a:p>
          <a:p>
            <a:r>
              <a:rPr lang="th-TH" sz="2400" dirty="0" smtClean="0">
                <a:solidFill>
                  <a:schemeClr val="bg2"/>
                </a:solidFill>
              </a:rPr>
              <a:t> </a:t>
            </a:r>
            <a:r>
              <a:rPr lang="en-US" sz="2400" dirty="0" smtClean="0">
                <a:solidFill>
                  <a:schemeClr val="bg2"/>
                </a:solidFill>
              </a:rPr>
              <a:t>   </a:t>
            </a:r>
            <a:r>
              <a:rPr lang="en-US" sz="2000" dirty="0" smtClean="0">
                <a:solidFill>
                  <a:schemeClr val="bg2"/>
                </a:solidFill>
              </a:rPr>
              <a:t>NISD: </a:t>
            </a:r>
            <a:r>
              <a:rPr lang="en-US" sz="2400" dirty="0" smtClean="0">
                <a:solidFill>
                  <a:schemeClr val="bg2"/>
                </a:solidFill>
              </a:rPr>
              <a:t>special interest group, employer, employee/</a:t>
            </a:r>
            <a:r>
              <a:rPr lang="en-US" sz="2400" dirty="0" err="1" smtClean="0">
                <a:solidFill>
                  <a:schemeClr val="bg2"/>
                </a:solidFill>
              </a:rPr>
              <a:t>labour</a:t>
            </a:r>
            <a:r>
              <a:rPr lang="en-US" sz="2400" dirty="0" smtClean="0">
                <a:solidFill>
                  <a:schemeClr val="bg2"/>
                </a:solidFill>
              </a:rPr>
              <a:t>, customers</a:t>
            </a:r>
          </a:p>
        </p:txBody>
      </p:sp>
      <p:sp>
        <p:nvSpPr>
          <p:cNvPr id="15" name="คำบรรยายภาพแบบลูกศรลง 14"/>
          <p:cNvSpPr/>
          <p:nvPr/>
        </p:nvSpPr>
        <p:spPr>
          <a:xfrm>
            <a:off x="5357818" y="5429264"/>
            <a:ext cx="3143272" cy="1143008"/>
          </a:xfrm>
          <a:prstGeom prst="downArrowCallou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2"/>
                </a:solidFill>
              </a:rPr>
              <a:t>Strategy Formulation</a:t>
            </a:r>
            <a:endParaRPr lang="th-TH" sz="2800" dirty="0">
              <a:solidFill>
                <a:schemeClr val="bg2"/>
              </a:solidFill>
            </a:endParaRPr>
          </a:p>
        </p:txBody>
      </p:sp>
    </p:spTree>
  </p:cSld>
  <p:clrMapOvr>
    <a:masterClrMapping/>
  </p:clrMapOvr>
  <p:transition>
    <p:randomBar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3314" name="Picture 11" descr="IMGA0319"/>
          <p:cNvPicPr>
            <a:picLocks noChangeAspect="1" noChangeArrowheads="1"/>
          </p:cNvPicPr>
          <p:nvPr/>
        </p:nvPicPr>
        <p:blipFill>
          <a:blip r:embed="rId3" cstate="print">
            <a:lum bright="56000" contrast="-70000"/>
          </a:blip>
          <a:srcRect/>
          <a:stretch>
            <a:fillRect/>
          </a:stretch>
        </p:blipFill>
        <p:spPr bwMode="auto">
          <a:xfrm>
            <a:off x="428596" y="880949"/>
            <a:ext cx="4030663" cy="2692513"/>
          </a:xfrm>
          <a:prstGeom prst="rect">
            <a:avLst/>
          </a:prstGeom>
          <a:noFill/>
          <a:ln w="9525">
            <a:noFill/>
            <a:miter lim="800000"/>
            <a:headEnd/>
            <a:tailEnd/>
          </a:ln>
        </p:spPr>
      </p:pic>
      <p:pic>
        <p:nvPicPr>
          <p:cNvPr id="13315" name="Picture 10" descr="DSCF2799"/>
          <p:cNvPicPr>
            <a:picLocks noChangeAspect="1" noChangeArrowheads="1"/>
          </p:cNvPicPr>
          <p:nvPr/>
        </p:nvPicPr>
        <p:blipFill>
          <a:blip r:embed="rId4" cstate="print">
            <a:lum bright="64000" contrast="-70000"/>
          </a:blip>
          <a:srcRect l="16960"/>
          <a:stretch>
            <a:fillRect/>
          </a:stretch>
        </p:blipFill>
        <p:spPr bwMode="auto">
          <a:xfrm>
            <a:off x="428596" y="3068638"/>
            <a:ext cx="4573617" cy="3432196"/>
          </a:xfrm>
          <a:prstGeom prst="rect">
            <a:avLst/>
          </a:prstGeom>
          <a:noFill/>
          <a:ln w="19050">
            <a:noFill/>
            <a:miter lim="800000"/>
            <a:headEnd/>
            <a:tailEnd/>
          </a:ln>
        </p:spPr>
      </p:pic>
      <p:pic>
        <p:nvPicPr>
          <p:cNvPr id="13316" name="Picture 9" descr="DSCF2903"/>
          <p:cNvPicPr>
            <a:picLocks noChangeAspect="1" noChangeArrowheads="1"/>
          </p:cNvPicPr>
          <p:nvPr/>
        </p:nvPicPr>
        <p:blipFill>
          <a:blip r:embed="rId5" cstate="print">
            <a:lum bright="68000" contrast="-70000"/>
          </a:blip>
          <a:srcRect/>
          <a:stretch>
            <a:fillRect/>
          </a:stretch>
        </p:blipFill>
        <p:spPr bwMode="auto">
          <a:xfrm>
            <a:off x="4429124" y="857232"/>
            <a:ext cx="4213225" cy="5643602"/>
          </a:xfrm>
          <a:prstGeom prst="rect">
            <a:avLst/>
          </a:prstGeom>
          <a:noFill/>
          <a:ln w="19050">
            <a:noFill/>
            <a:miter lim="800000"/>
            <a:headEnd/>
            <a:tailEnd/>
          </a:ln>
        </p:spPr>
      </p:pic>
      <p:sp>
        <p:nvSpPr>
          <p:cNvPr id="478216" name="Rectangle 8"/>
          <p:cNvSpPr>
            <a:spLocks noChangeArrowheads="1"/>
          </p:cNvSpPr>
          <p:nvPr/>
        </p:nvSpPr>
        <p:spPr bwMode="auto">
          <a:xfrm>
            <a:off x="428596" y="1357298"/>
            <a:ext cx="8215370" cy="1877437"/>
          </a:xfrm>
          <a:prstGeom prst="rect">
            <a:avLst/>
          </a:prstGeom>
          <a:gradFill rotWithShape="1">
            <a:gsLst>
              <a:gs pos="0">
                <a:schemeClr val="tx2"/>
              </a:gs>
              <a:gs pos="50000">
                <a:srgbClr val="FFFFFF"/>
              </a:gs>
              <a:gs pos="100000">
                <a:schemeClr val="tx2"/>
              </a:gs>
            </a:gsLst>
            <a:lin ang="5400000" scaled="1"/>
          </a:gradFill>
          <a:ln w="9525">
            <a:solidFill>
              <a:schemeClr val="bg1"/>
            </a:solidFill>
            <a:miter lim="800000"/>
            <a:headEnd/>
            <a:tailEnd/>
          </a:ln>
          <a:effectLst/>
        </p:spPr>
        <p:txBody>
          <a:bodyPr wrap="square" anchor="ctr">
            <a:spAutoFit/>
          </a:bodyPr>
          <a:lstStyle/>
          <a:p>
            <a:pPr algn="ctr">
              <a:defRPr/>
            </a:pPr>
            <a:r>
              <a:rPr lang="en-US" sz="3600" b="1" dirty="0" smtClean="0">
                <a:solidFill>
                  <a:schemeClr val="bg2"/>
                </a:solidFill>
              </a:rPr>
              <a:t>NISD  </a:t>
            </a:r>
            <a:r>
              <a:rPr lang="en-US" sz="4400" b="1" dirty="0" smtClean="0">
                <a:solidFill>
                  <a:schemeClr val="tx2">
                    <a:lumMod val="50000"/>
                  </a:schemeClr>
                </a:solidFill>
                <a:effectLst>
                  <a:outerShdw blurRad="38100" dist="38100" dir="2700000" algn="tl">
                    <a:srgbClr val="000000">
                      <a:alpha val="43137"/>
                    </a:srgbClr>
                  </a:outerShdw>
                </a:effectLst>
              </a:rPr>
              <a:t>vision</a:t>
            </a:r>
          </a:p>
          <a:p>
            <a:pPr algn="ctr">
              <a:defRPr/>
            </a:pPr>
            <a:endParaRPr lang="th-TH" sz="4400" b="1" dirty="0" smtClean="0">
              <a:solidFill>
                <a:schemeClr val="tx2">
                  <a:lumMod val="50000"/>
                </a:schemeClr>
              </a:solidFill>
              <a:effectLst>
                <a:outerShdw blurRad="38100" dist="38100" dir="2700000" algn="tl">
                  <a:srgbClr val="000000">
                    <a:alpha val="43137"/>
                  </a:srgbClr>
                </a:outerShdw>
              </a:effectLst>
              <a:latin typeface="Angsana New" pitchFamily="18" charset="-34"/>
            </a:endParaRPr>
          </a:p>
          <a:p>
            <a:pPr algn="ctr">
              <a:defRPr/>
            </a:pPr>
            <a:endParaRPr lang="th-TH" sz="2800" b="1" dirty="0">
              <a:solidFill>
                <a:schemeClr val="bg2"/>
              </a:solidFill>
              <a:latin typeface="Angsana New" pitchFamily="18" charset="-34"/>
            </a:endParaRPr>
          </a:p>
        </p:txBody>
      </p:sp>
      <p:sp>
        <p:nvSpPr>
          <p:cNvPr id="13319" name="WordArt 13"/>
          <p:cNvSpPr>
            <a:spLocks noChangeArrowheads="1" noChangeShapeType="1" noTextEdit="1"/>
          </p:cNvSpPr>
          <p:nvPr/>
        </p:nvSpPr>
        <p:spPr bwMode="auto">
          <a:xfrm>
            <a:off x="1214414" y="2500306"/>
            <a:ext cx="7429529" cy="428628"/>
          </a:xfrm>
          <a:prstGeom prst="rect">
            <a:avLst/>
          </a:prstGeom>
        </p:spPr>
        <p:txBody>
          <a:bodyPr wrap="none" fromWordArt="1">
            <a:prstTxWarp prst="textPlain">
              <a:avLst>
                <a:gd name="adj" fmla="val 50472"/>
              </a:avLst>
            </a:prstTxWarp>
          </a:bodyPr>
          <a:lstStyle/>
          <a:p>
            <a:pPr algn="ctr"/>
            <a:r>
              <a:rPr lang="en-US" sz="3600" b="1" i="1" dirty="0" smtClean="0">
                <a:solidFill>
                  <a:schemeClr val="bg2"/>
                </a:solidFill>
                <a:effectLst>
                  <a:outerShdw blurRad="38100" dist="38100" dir="2700000" algn="tl">
                    <a:srgbClr val="000000">
                      <a:alpha val="43137"/>
                    </a:srgbClr>
                  </a:outerShdw>
                </a:effectLst>
                <a:cs typeface="+mn-cs"/>
              </a:rPr>
              <a:t>Thai workers have the skills standards. Sustain the economy. The concept of cooperation.</a:t>
            </a:r>
            <a:endParaRPr lang="th-TH" sz="3600" b="1" i="1" kern="10" dirty="0">
              <a:ln w="9525">
                <a:noFill/>
                <a:round/>
                <a:headEnd/>
                <a:tailEnd/>
              </a:ln>
              <a:solidFill>
                <a:schemeClr val="bg2"/>
              </a:solidFill>
              <a:effectLst>
                <a:outerShdw blurRad="38100" dist="38100" dir="2700000" algn="tl">
                  <a:srgbClr val="000000">
                    <a:alpha val="43137"/>
                  </a:srgbClr>
                </a:outerShdw>
              </a:effectLst>
              <a:latin typeface="Angsana New"/>
              <a:cs typeface="+mn-cs"/>
            </a:endParaRPr>
          </a:p>
        </p:txBody>
      </p:sp>
      <p:sp>
        <p:nvSpPr>
          <p:cNvPr id="478222" name="WordArt 14"/>
          <p:cNvSpPr>
            <a:spLocks noChangeArrowheads="1" noChangeShapeType="1" noTextEdit="1"/>
          </p:cNvSpPr>
          <p:nvPr/>
        </p:nvSpPr>
        <p:spPr bwMode="auto">
          <a:xfrm>
            <a:off x="1403350" y="2492375"/>
            <a:ext cx="7240588" cy="590550"/>
          </a:xfrm>
          <a:prstGeom prst="rect">
            <a:avLst/>
          </a:prstGeom>
        </p:spPr>
        <p:txBody>
          <a:bodyPr wrap="none" fromWordArt="1">
            <a:prstTxWarp prst="textPlain">
              <a:avLst>
                <a:gd name="adj" fmla="val 50000"/>
              </a:avLst>
            </a:prstTxWarp>
          </a:bodyPr>
          <a:lstStyle/>
          <a:p>
            <a:pPr algn="ctr">
              <a:defRPr/>
            </a:pPr>
            <a:r>
              <a:rPr lang="th-TH" sz="2000" kern="10">
                <a:ln w="9525">
                  <a:noFill/>
                  <a:round/>
                  <a:headEnd/>
                  <a:tailEnd/>
                </a:ln>
                <a:gradFill rotWithShape="1">
                  <a:gsLst>
                    <a:gs pos="0">
                      <a:schemeClr val="bg2"/>
                    </a:gs>
                    <a:gs pos="50000">
                      <a:srgbClr val="9900CC"/>
                    </a:gs>
                    <a:gs pos="100000">
                      <a:schemeClr val="bg2"/>
                    </a:gs>
                  </a:gsLst>
                  <a:lin ang="5400000" scaled="1"/>
                </a:gradFill>
                <a:effectLst>
                  <a:outerShdw dist="45791" dir="2021404" algn="ctr" rotWithShape="0">
                    <a:srgbClr val="B2B2B2">
                      <a:alpha val="80000"/>
                    </a:srgbClr>
                  </a:outerShdw>
                </a:effectLst>
                <a:latin typeface="Times New Roman"/>
              </a:rPr>
              <a:t>                                                                     </a:t>
            </a:r>
          </a:p>
          <a:p>
            <a:pPr algn="ctr">
              <a:defRPr/>
            </a:pPr>
            <a:r>
              <a:rPr lang="th-TH" sz="2000" kern="10">
                <a:ln w="9525">
                  <a:noFill/>
                  <a:round/>
                  <a:headEnd/>
                  <a:tailEnd/>
                </a:ln>
                <a:gradFill rotWithShape="1">
                  <a:gsLst>
                    <a:gs pos="0">
                      <a:schemeClr val="bg2"/>
                    </a:gs>
                    <a:gs pos="50000">
                      <a:srgbClr val="9900CC"/>
                    </a:gs>
                    <a:gs pos="100000">
                      <a:schemeClr val="bg2"/>
                    </a:gs>
                  </a:gsLst>
                  <a:lin ang="5400000" scaled="1"/>
                </a:gradFill>
                <a:effectLst>
                  <a:outerShdw dist="45791" dir="2021404" algn="ctr" rotWithShape="0">
                    <a:srgbClr val="B2B2B2">
                      <a:alpha val="80000"/>
                    </a:srgbClr>
                  </a:outerShdw>
                </a:effectLst>
                <a:latin typeface="Times New Roman"/>
              </a:rPr>
              <a:t>                                                                   </a:t>
            </a:r>
          </a:p>
        </p:txBody>
      </p:sp>
      <p:sp>
        <p:nvSpPr>
          <p:cNvPr id="13321" name="WordArt 15"/>
          <p:cNvSpPr>
            <a:spLocks noChangeArrowheads="1" noChangeShapeType="1" noTextEdit="1"/>
          </p:cNvSpPr>
          <p:nvPr/>
        </p:nvSpPr>
        <p:spPr bwMode="auto">
          <a:xfrm>
            <a:off x="3214678" y="3929066"/>
            <a:ext cx="3500462" cy="442914"/>
          </a:xfrm>
          <a:prstGeom prst="rect">
            <a:avLst/>
          </a:prstGeom>
          <a:solidFill>
            <a:schemeClr val="accent1">
              <a:lumMod val="60000"/>
              <a:lumOff val="40000"/>
            </a:schemeClr>
          </a:solidFill>
        </p:spPr>
        <p:txBody>
          <a:bodyPr wrap="none" fromWordArt="1">
            <a:prstTxWarp prst="textPlain">
              <a:avLst>
                <a:gd name="adj" fmla="val 50000"/>
              </a:avLst>
            </a:prstTxWarp>
          </a:bodyPr>
          <a:lstStyle/>
          <a:p>
            <a:pPr algn="ctr"/>
            <a:r>
              <a:rPr lang="en-US" sz="3600" b="1" dirty="0" smtClean="0">
                <a:solidFill>
                  <a:schemeClr val="bg2"/>
                </a:solidFill>
              </a:rPr>
              <a:t> Shared values </a:t>
            </a:r>
            <a:r>
              <a:rPr lang="th-TH" sz="3600" b="1" kern="10" dirty="0" smtClean="0">
                <a:ln w="9525">
                  <a:noFill/>
                  <a:round/>
                  <a:headEnd/>
                  <a:tailEnd/>
                </a:ln>
                <a:solidFill>
                  <a:schemeClr val="bg2"/>
                </a:solidFill>
                <a:effectLst>
                  <a:outerShdw dist="45791" dir="2021404" algn="ctr" rotWithShape="0">
                    <a:srgbClr val="B2B2B2">
                      <a:alpha val="79999"/>
                    </a:srgbClr>
                  </a:outerShdw>
                </a:effectLst>
                <a:latin typeface="Angsana New"/>
                <a:cs typeface="Angsana New"/>
              </a:rPr>
              <a:t> </a:t>
            </a:r>
            <a:endParaRPr lang="th-TH" sz="3600" b="1" kern="10" dirty="0">
              <a:ln w="9525">
                <a:noFill/>
                <a:round/>
                <a:headEnd/>
                <a:tailEnd/>
              </a:ln>
              <a:solidFill>
                <a:schemeClr val="bg2"/>
              </a:solidFill>
              <a:effectLst>
                <a:outerShdw dist="45791" dir="2021404" algn="ctr" rotWithShape="0">
                  <a:srgbClr val="B2B2B2">
                    <a:alpha val="79999"/>
                  </a:srgbClr>
                </a:outerShdw>
              </a:effectLst>
              <a:latin typeface="Angsana New"/>
              <a:cs typeface="Angsana New"/>
            </a:endParaRPr>
          </a:p>
        </p:txBody>
      </p:sp>
      <p:sp>
        <p:nvSpPr>
          <p:cNvPr id="13323" name="TextBox 10"/>
          <p:cNvSpPr txBox="1">
            <a:spLocks noChangeArrowheads="1"/>
          </p:cNvSpPr>
          <p:nvPr/>
        </p:nvSpPr>
        <p:spPr bwMode="auto">
          <a:xfrm>
            <a:off x="1500166" y="4500570"/>
            <a:ext cx="6786562" cy="1815882"/>
          </a:xfrm>
          <a:prstGeom prst="rect">
            <a:avLst/>
          </a:prstGeom>
          <a:noFill/>
          <a:ln w="9525">
            <a:noFill/>
            <a:miter lim="800000"/>
            <a:headEnd/>
            <a:tailEnd/>
          </a:ln>
        </p:spPr>
        <p:txBody>
          <a:bodyPr wrap="square">
            <a:spAutoFit/>
          </a:bodyPr>
          <a:lstStyle/>
          <a:p>
            <a:r>
              <a:rPr lang="en-US" sz="2800" b="1" dirty="0" smtClean="0">
                <a:solidFill>
                  <a:schemeClr val="bg2"/>
                </a:solidFill>
              </a:rPr>
              <a:t> 1. spiritual service  Serves as the family. </a:t>
            </a:r>
          </a:p>
          <a:p>
            <a:r>
              <a:rPr lang="en-US" sz="2800" b="1" dirty="0" smtClean="0">
                <a:solidFill>
                  <a:schemeClr val="bg2"/>
                </a:solidFill>
              </a:rPr>
              <a:t> 2. Pursuing a learning innovation.</a:t>
            </a:r>
            <a:br>
              <a:rPr lang="en-US" sz="2800" b="1" dirty="0" smtClean="0">
                <a:solidFill>
                  <a:schemeClr val="bg2"/>
                </a:solidFill>
              </a:rPr>
            </a:br>
            <a:r>
              <a:rPr lang="en-US" sz="2800" b="1" dirty="0" smtClean="0">
                <a:solidFill>
                  <a:schemeClr val="bg2"/>
                </a:solidFill>
              </a:rPr>
              <a:t> 3. Work proactively as a team   </a:t>
            </a:r>
          </a:p>
          <a:p>
            <a:r>
              <a:rPr lang="en-US" sz="2800" b="1" dirty="0" smtClean="0">
                <a:solidFill>
                  <a:schemeClr val="bg2"/>
                </a:solidFill>
              </a:rPr>
              <a:t> 4. Happy work with the network.</a:t>
            </a:r>
            <a:endParaRPr lang="th-TH" sz="2800" b="1" dirty="0">
              <a:solidFill>
                <a:schemeClr val="bg2"/>
              </a:solidFill>
              <a:latin typeface="BrowalliaUPC" pitchFamily="34" charset="-34"/>
              <a:cs typeface="BrowalliaUPC" pitchFamily="34" charset="-34"/>
            </a:endParaRP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gradFill rotWithShape="0">
          <a:gsLst>
            <a:gs pos="0">
              <a:srgbClr val="FF99FF"/>
            </a:gs>
            <a:gs pos="50000">
              <a:schemeClr val="tx1"/>
            </a:gs>
            <a:gs pos="100000">
              <a:srgbClr val="FF99FF"/>
            </a:gs>
          </a:gsLst>
          <a:lin ang="0" scaled="1"/>
        </a:gradFill>
        <a:effectLst/>
      </p:bgPr>
    </p:bg>
    <p:spTree>
      <p:nvGrpSpPr>
        <p:cNvPr id="1" name=""/>
        <p:cNvGrpSpPr/>
        <p:nvPr/>
      </p:nvGrpSpPr>
      <p:grpSpPr>
        <a:xfrm>
          <a:off x="0" y="0"/>
          <a:ext cx="0" cy="0"/>
          <a:chOff x="0" y="0"/>
          <a:chExt cx="0" cy="0"/>
        </a:xfrm>
      </p:grpSpPr>
      <p:pic>
        <p:nvPicPr>
          <p:cNvPr id="95237" name="Picture 2" descr="DSCF2656"/>
          <p:cNvPicPr>
            <a:picLocks noChangeAspect="1" noChangeArrowheads="1"/>
          </p:cNvPicPr>
          <p:nvPr/>
        </p:nvPicPr>
        <p:blipFill>
          <a:blip r:embed="rId2" cstate="print">
            <a:lum bright="70000" contrast="-70000"/>
          </a:blip>
          <a:srcRect/>
          <a:stretch>
            <a:fillRect/>
          </a:stretch>
        </p:blipFill>
        <p:spPr bwMode="auto">
          <a:xfrm>
            <a:off x="3143240" y="4857760"/>
            <a:ext cx="2638425" cy="1874834"/>
          </a:xfrm>
          <a:prstGeom prst="rect">
            <a:avLst/>
          </a:prstGeom>
          <a:noFill/>
          <a:ln w="19050">
            <a:noFill/>
            <a:miter lim="800000"/>
            <a:headEnd/>
            <a:tailEnd/>
          </a:ln>
        </p:spPr>
      </p:pic>
      <p:pic>
        <p:nvPicPr>
          <p:cNvPr id="233475" name="Picture 3" descr="DSCF2711"/>
          <p:cNvPicPr>
            <a:picLocks noChangeAspect="1" noChangeArrowheads="1"/>
          </p:cNvPicPr>
          <p:nvPr/>
        </p:nvPicPr>
        <p:blipFill>
          <a:blip r:embed="rId3" cstate="print">
            <a:lum bright="69000" contrast="-70000"/>
          </a:blip>
          <a:srcRect b="11679"/>
          <a:stretch>
            <a:fillRect/>
          </a:stretch>
        </p:blipFill>
        <p:spPr bwMode="auto">
          <a:xfrm>
            <a:off x="500034" y="4857760"/>
            <a:ext cx="2520950" cy="1803396"/>
          </a:xfrm>
          <a:prstGeom prst="rect">
            <a:avLst/>
          </a:prstGeom>
          <a:noFill/>
          <a:ln w="19050">
            <a:noFill/>
            <a:miter lim="800000"/>
            <a:headEnd/>
            <a:tailEnd/>
          </a:ln>
        </p:spPr>
      </p:pic>
      <p:pic>
        <p:nvPicPr>
          <p:cNvPr id="99335" name="Picture 4" descr="DSCF2887"/>
          <p:cNvPicPr>
            <a:picLocks noChangeAspect="1" noChangeArrowheads="1"/>
          </p:cNvPicPr>
          <p:nvPr/>
        </p:nvPicPr>
        <p:blipFill>
          <a:blip r:embed="rId4" cstate="print">
            <a:lum bright="69000" contrast="-70000"/>
          </a:blip>
          <a:srcRect l="6444" t="18945" r="6387"/>
          <a:stretch>
            <a:fillRect/>
          </a:stretch>
        </p:blipFill>
        <p:spPr bwMode="auto">
          <a:xfrm>
            <a:off x="5929322" y="4714884"/>
            <a:ext cx="2592388" cy="2000240"/>
          </a:xfrm>
          <a:prstGeom prst="rect">
            <a:avLst/>
          </a:prstGeom>
          <a:noFill/>
          <a:ln w="19050">
            <a:noFill/>
            <a:miter lim="800000"/>
            <a:headEnd/>
            <a:tailEnd/>
          </a:ln>
        </p:spPr>
      </p:pic>
      <p:sp>
        <p:nvSpPr>
          <p:cNvPr id="387076" name="Text Box 4"/>
          <p:cNvSpPr txBox="1">
            <a:spLocks noChangeArrowheads="1"/>
          </p:cNvSpPr>
          <p:nvPr/>
        </p:nvSpPr>
        <p:spPr bwMode="auto">
          <a:xfrm>
            <a:off x="1142976" y="714356"/>
            <a:ext cx="7345362" cy="1200329"/>
          </a:xfrm>
          <a:prstGeom prst="rect">
            <a:avLst/>
          </a:prstGeom>
          <a:noFill/>
          <a:ln w="9525">
            <a:noFill/>
            <a:miter lim="800000"/>
            <a:headEnd/>
            <a:tailEnd/>
          </a:ln>
        </p:spPr>
        <p:txBody>
          <a:bodyPr wrap="square">
            <a:spAutoFit/>
          </a:bodyPr>
          <a:lstStyle/>
          <a:p>
            <a:pPr algn="ctr">
              <a:defRPr/>
            </a:pPr>
            <a:r>
              <a:rPr lang="en-US" sz="4000" b="1" dirty="0" smtClean="0">
                <a:solidFill>
                  <a:schemeClr val="bg2"/>
                </a:solidFill>
              </a:rPr>
              <a:t>NISD </a:t>
            </a:r>
            <a:r>
              <a:rPr lang="en-US" sz="3200" b="1" dirty="0" smtClean="0">
                <a:solidFill>
                  <a:schemeClr val="tx2">
                    <a:lumMod val="50000"/>
                  </a:schemeClr>
                </a:solidFill>
                <a:effectLst>
                  <a:outerShdw blurRad="38100" dist="38100" dir="2700000" algn="tl">
                    <a:srgbClr val="000000">
                      <a:alpha val="43137"/>
                    </a:srgbClr>
                  </a:outerShdw>
                </a:effectLst>
              </a:rPr>
              <a:t>MISION</a:t>
            </a:r>
            <a:endParaRPr lang="th-TH" sz="3200" b="1" dirty="0" smtClean="0">
              <a:solidFill>
                <a:schemeClr val="tx2">
                  <a:lumMod val="50000"/>
                </a:schemeClr>
              </a:solidFill>
              <a:effectLst>
                <a:outerShdw blurRad="38100" dist="38100" dir="2700000" algn="tl">
                  <a:srgbClr val="000000">
                    <a:alpha val="43137"/>
                  </a:srgbClr>
                </a:outerShdw>
              </a:effectLst>
              <a:latin typeface="Angsana New" pitchFamily="18" charset="-34"/>
            </a:endParaRPr>
          </a:p>
          <a:p>
            <a:pPr>
              <a:defRPr/>
            </a:pPr>
            <a:endParaRPr lang="en-GB" sz="3200" b="1" dirty="0">
              <a:solidFill>
                <a:schemeClr val="bg2"/>
              </a:solidFill>
              <a:effectLst>
                <a:outerShdw blurRad="38100" dist="38100" dir="2700000" algn="tl">
                  <a:srgbClr val="000000"/>
                </a:outerShdw>
              </a:effectLst>
            </a:endParaRPr>
          </a:p>
        </p:txBody>
      </p:sp>
      <p:sp>
        <p:nvSpPr>
          <p:cNvPr id="8" name="สี่เหลี่ยมผืนผ้า 7"/>
          <p:cNvSpPr/>
          <p:nvPr/>
        </p:nvSpPr>
        <p:spPr>
          <a:xfrm>
            <a:off x="428596" y="1500174"/>
            <a:ext cx="8572560" cy="3662541"/>
          </a:xfrm>
          <a:prstGeom prst="rect">
            <a:avLst/>
          </a:prstGeom>
        </p:spPr>
        <p:txBody>
          <a:bodyPr wrap="square">
            <a:spAutoFit/>
          </a:bodyPr>
          <a:lstStyle/>
          <a:p>
            <a:r>
              <a:rPr lang="en-US" sz="2400" b="1" dirty="0" smtClean="0">
                <a:solidFill>
                  <a:schemeClr val="bg2"/>
                </a:solidFill>
              </a:rPr>
              <a:t>1.Promote participation and networking to drive the development of labor force in </a:t>
            </a:r>
            <a:r>
              <a:rPr lang="en-US" sz="2400" b="1" dirty="0" err="1" smtClean="0">
                <a:solidFill>
                  <a:schemeClr val="bg2"/>
                </a:solidFill>
              </a:rPr>
              <a:t>Nakhonratchasima</a:t>
            </a:r>
            <a:r>
              <a:rPr lang="en-US" sz="2400" b="1" dirty="0" smtClean="0">
                <a:solidFill>
                  <a:schemeClr val="bg2"/>
                </a:solidFill>
              </a:rPr>
              <a:t> province.</a:t>
            </a:r>
          </a:p>
          <a:p>
            <a:r>
              <a:rPr lang="en-US" b="1" dirty="0" smtClean="0">
                <a:solidFill>
                  <a:schemeClr val="bg2"/>
                </a:solidFill>
              </a:rPr>
              <a:t/>
            </a:r>
            <a:br>
              <a:rPr lang="en-US" b="1" dirty="0" smtClean="0">
                <a:solidFill>
                  <a:schemeClr val="bg2"/>
                </a:solidFill>
              </a:rPr>
            </a:br>
            <a:r>
              <a:rPr lang="en-US" sz="2400" b="1" dirty="0" smtClean="0">
                <a:solidFill>
                  <a:schemeClr val="bg2"/>
                </a:solidFill>
              </a:rPr>
              <a:t>2. Development Standards and the National Skill Standards to meet the needs of workers in Establishment.</a:t>
            </a:r>
          </a:p>
          <a:p>
            <a:r>
              <a:rPr lang="en-US" b="1" dirty="0" smtClean="0">
                <a:solidFill>
                  <a:schemeClr val="bg2"/>
                </a:solidFill>
              </a:rPr>
              <a:t/>
            </a:r>
            <a:br>
              <a:rPr lang="en-US" b="1" dirty="0" smtClean="0">
                <a:solidFill>
                  <a:schemeClr val="bg2"/>
                </a:solidFill>
              </a:rPr>
            </a:br>
            <a:r>
              <a:rPr lang="en-US" sz="2400" b="1" dirty="0" smtClean="0">
                <a:solidFill>
                  <a:schemeClr val="bg2"/>
                </a:solidFill>
              </a:rPr>
              <a:t>3.The potential labor force growth of the economy in the province of </a:t>
            </a:r>
            <a:r>
              <a:rPr lang="en-US" sz="2400" b="1" dirty="0" err="1" smtClean="0">
                <a:solidFill>
                  <a:schemeClr val="bg2"/>
                </a:solidFill>
              </a:rPr>
              <a:t>Nakhonratchasima</a:t>
            </a:r>
            <a:r>
              <a:rPr lang="en-US" sz="2400" b="1" dirty="0" smtClean="0">
                <a:solidFill>
                  <a:schemeClr val="bg2"/>
                </a:solidFill>
              </a:rPr>
              <a:t> and increase competitiveness</a:t>
            </a:r>
          </a:p>
          <a:p>
            <a:r>
              <a:rPr lang="en-US" sz="1200" b="1" dirty="0" smtClean="0">
                <a:solidFill>
                  <a:schemeClr val="bg2"/>
                </a:solidFill>
              </a:rPr>
              <a:t> </a:t>
            </a:r>
            <a:r>
              <a:rPr lang="en-US" sz="2400" b="1" dirty="0" smtClean="0">
                <a:solidFill>
                  <a:schemeClr val="bg2"/>
                </a:solidFill>
              </a:rPr>
              <a:t/>
            </a:r>
            <a:br>
              <a:rPr lang="en-US" sz="2400" b="1" dirty="0" smtClean="0">
                <a:solidFill>
                  <a:schemeClr val="bg2"/>
                </a:solidFill>
              </a:rPr>
            </a:br>
            <a:r>
              <a:rPr lang="en-US" sz="2400" b="1" dirty="0" smtClean="0">
                <a:solidFill>
                  <a:schemeClr val="bg2"/>
                </a:solidFill>
              </a:rPr>
              <a:t>4. To develop and enhance professional skills for the labor force. Support the labor movement in the province </a:t>
            </a:r>
            <a:endParaRPr lang="th-TH" sz="2400" b="1" dirty="0">
              <a:solidFill>
                <a:schemeClr val="bg2"/>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233475"/>
                                        </p:tgtEl>
                                        <p:attrNameLst>
                                          <p:attrName>style.visibility</p:attrName>
                                        </p:attrNameLst>
                                      </p:cBhvr>
                                      <p:to>
                                        <p:strVal val="visible"/>
                                      </p:to>
                                    </p:set>
                                    <p:anim calcmode="lin" valueType="num">
                                      <p:cBhvr>
                                        <p:cTn id="7" dur="1000" fill="hold"/>
                                        <p:tgtEl>
                                          <p:spTgt spid="233475"/>
                                        </p:tgtEl>
                                        <p:attrNameLst>
                                          <p:attrName>ppt_w</p:attrName>
                                        </p:attrNameLst>
                                      </p:cBhvr>
                                      <p:tavLst>
                                        <p:tav tm="0">
                                          <p:val>
                                            <p:fltVal val="0"/>
                                          </p:val>
                                        </p:tav>
                                        <p:tav tm="100000">
                                          <p:val>
                                            <p:strVal val="#ppt_w"/>
                                          </p:val>
                                        </p:tav>
                                      </p:tavLst>
                                    </p:anim>
                                    <p:anim calcmode="lin" valueType="num">
                                      <p:cBhvr>
                                        <p:cTn id="8" dur="1000" fill="hold"/>
                                        <p:tgtEl>
                                          <p:spTgt spid="233475"/>
                                        </p:tgtEl>
                                        <p:attrNameLst>
                                          <p:attrName>ppt_h</p:attrName>
                                        </p:attrNameLst>
                                      </p:cBhvr>
                                      <p:tavLst>
                                        <p:tav tm="0">
                                          <p:val>
                                            <p:fltVal val="0"/>
                                          </p:val>
                                        </p:tav>
                                        <p:tav tm="100000">
                                          <p:val>
                                            <p:strVal val="#ppt_h"/>
                                          </p:val>
                                        </p:tav>
                                      </p:tavLst>
                                    </p:anim>
                                    <p:anim calcmode="lin" valueType="num">
                                      <p:cBhvr>
                                        <p:cTn id="9" dur="1000" fill="hold"/>
                                        <p:tgtEl>
                                          <p:spTgt spid="233475"/>
                                        </p:tgtEl>
                                        <p:attrNameLst>
                                          <p:attrName>style.rotation</p:attrName>
                                        </p:attrNameLst>
                                      </p:cBhvr>
                                      <p:tavLst>
                                        <p:tav tm="0">
                                          <p:val>
                                            <p:fltVal val="360"/>
                                          </p:val>
                                        </p:tav>
                                        <p:tav tm="100000">
                                          <p:val>
                                            <p:fltVal val="0"/>
                                          </p:val>
                                        </p:tav>
                                      </p:tavLst>
                                    </p:anim>
                                    <p:animEffect transition="in" filter="fade">
                                      <p:cBhvr>
                                        <p:cTn id="10" dur="1000"/>
                                        <p:tgtEl>
                                          <p:spTgt spid="233475"/>
                                        </p:tgtEl>
                                      </p:cBhvr>
                                    </p:animEffect>
                                  </p:childTnLst>
                                </p:cTn>
                              </p:par>
                            </p:childTnLst>
                          </p:cTn>
                        </p:par>
                      </p:childTnLst>
                    </p:cTn>
                  </p:par>
                  <p:par>
                    <p:cTn id="11" fill="hold">
                      <p:stCondLst>
                        <p:cond delay="indefinite"/>
                      </p:stCondLst>
                      <p:childTnLst>
                        <p:par>
                          <p:cTn id="12" fill="hold">
                            <p:stCondLst>
                              <p:cond delay="0"/>
                            </p:stCondLst>
                            <p:childTnLst>
                              <p:par>
                                <p:cTn id="13" presetID="48" presetClass="entr" presetSubtype="0" accel="50000" fill="hold" nodeType="clickEffect">
                                  <p:stCondLst>
                                    <p:cond delay="0"/>
                                  </p:stCondLst>
                                  <p:childTnLst>
                                    <p:set>
                                      <p:cBhvr>
                                        <p:cTn id="14" dur="1" fill="hold">
                                          <p:stCondLst>
                                            <p:cond delay="0"/>
                                          </p:stCondLst>
                                        </p:cTn>
                                        <p:tgtEl>
                                          <p:spTgt spid="95237"/>
                                        </p:tgtEl>
                                        <p:attrNameLst>
                                          <p:attrName>style.visibility</p:attrName>
                                        </p:attrNameLst>
                                      </p:cBhvr>
                                      <p:to>
                                        <p:strVal val="visible"/>
                                      </p:to>
                                    </p:set>
                                    <p:anim calcmode="lin" valueType="num">
                                      <p:cBhvr>
                                        <p:cTn id="15" dur="1000" fill="hold"/>
                                        <p:tgtEl>
                                          <p:spTgt spid="9523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6" dur="1000" fill="hold"/>
                                        <p:tgtEl>
                                          <p:spTgt spid="95237"/>
                                        </p:tgtEl>
                                        <p:attrNameLst>
                                          <p:attrName>ppt_x</p:attrName>
                                        </p:attrNameLst>
                                      </p:cBhvr>
                                      <p:tavLst>
                                        <p:tav tm="0">
                                          <p:val>
                                            <p:fltVal val="-1"/>
                                          </p:val>
                                        </p:tav>
                                        <p:tav tm="50000">
                                          <p:val>
                                            <p:fltVal val="0.95"/>
                                          </p:val>
                                        </p:tav>
                                        <p:tav tm="100000">
                                          <p:val>
                                            <p:strVal val="#ppt_x"/>
                                          </p:val>
                                        </p:tav>
                                      </p:tavLst>
                                    </p:anim>
                                    <p:anim calcmode="lin" valueType="num">
                                      <p:cBhvr>
                                        <p:cTn id="17" dur="1000" fill="hold"/>
                                        <p:tgtEl>
                                          <p:spTgt spid="95237"/>
                                        </p:tgtEl>
                                        <p:attrNameLst>
                                          <p:attrName>ppt_y</p:attrName>
                                        </p:attrNameLst>
                                      </p:cBhvr>
                                      <p:tavLst>
                                        <p:tav tm="0">
                                          <p:val>
                                            <p:strVal val="#ppt_y"/>
                                          </p:val>
                                        </p:tav>
                                        <p:tav tm="100000">
                                          <p:val>
                                            <p:strVal val="#ppt_y"/>
                                          </p:val>
                                        </p:tav>
                                      </p:tavLst>
                                    </p:anim>
                                    <p:animEffect transition="in" filter="fade">
                                      <p:cBhvr>
                                        <p:cTn id="18" dur="1000"/>
                                        <p:tgtEl>
                                          <p:spTgt spid="95237"/>
                                        </p:tgtEl>
                                      </p:cBhvr>
                                    </p:animEffect>
                                  </p:childTnLst>
                                </p:cTn>
                              </p:par>
                            </p:childTnLst>
                          </p:cTn>
                        </p:par>
                      </p:childTnLst>
                    </p:cTn>
                  </p:par>
                  <p:par>
                    <p:cTn id="19" fill="hold">
                      <p:stCondLst>
                        <p:cond delay="indefinite"/>
                      </p:stCondLst>
                      <p:childTnLst>
                        <p:par>
                          <p:cTn id="20" fill="hold">
                            <p:stCondLst>
                              <p:cond delay="0"/>
                            </p:stCondLst>
                            <p:childTnLst>
                              <p:par>
                                <p:cTn id="21" presetID="48" presetClass="entr" presetSubtype="0" accel="50000" fill="hold" nodeType="clickEffect">
                                  <p:stCondLst>
                                    <p:cond delay="0"/>
                                  </p:stCondLst>
                                  <p:childTnLst>
                                    <p:set>
                                      <p:cBhvr>
                                        <p:cTn id="22" dur="1" fill="hold">
                                          <p:stCondLst>
                                            <p:cond delay="0"/>
                                          </p:stCondLst>
                                        </p:cTn>
                                        <p:tgtEl>
                                          <p:spTgt spid="99335"/>
                                        </p:tgtEl>
                                        <p:attrNameLst>
                                          <p:attrName>style.visibility</p:attrName>
                                        </p:attrNameLst>
                                      </p:cBhvr>
                                      <p:to>
                                        <p:strVal val="visible"/>
                                      </p:to>
                                    </p:set>
                                    <p:anim calcmode="lin" valueType="num">
                                      <p:cBhvr>
                                        <p:cTn id="23" dur="1000" fill="hold"/>
                                        <p:tgtEl>
                                          <p:spTgt spid="9933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4" dur="1000" fill="hold"/>
                                        <p:tgtEl>
                                          <p:spTgt spid="99335"/>
                                        </p:tgtEl>
                                        <p:attrNameLst>
                                          <p:attrName>ppt_x</p:attrName>
                                        </p:attrNameLst>
                                      </p:cBhvr>
                                      <p:tavLst>
                                        <p:tav tm="0">
                                          <p:val>
                                            <p:fltVal val="-1"/>
                                          </p:val>
                                        </p:tav>
                                        <p:tav tm="50000">
                                          <p:val>
                                            <p:fltVal val="0.95"/>
                                          </p:val>
                                        </p:tav>
                                        <p:tav tm="100000">
                                          <p:val>
                                            <p:strVal val="#ppt_x"/>
                                          </p:val>
                                        </p:tav>
                                      </p:tavLst>
                                    </p:anim>
                                    <p:anim calcmode="lin" valueType="num">
                                      <p:cBhvr>
                                        <p:cTn id="25" dur="1000" fill="hold"/>
                                        <p:tgtEl>
                                          <p:spTgt spid="99335"/>
                                        </p:tgtEl>
                                        <p:attrNameLst>
                                          <p:attrName>ppt_y</p:attrName>
                                        </p:attrNameLst>
                                      </p:cBhvr>
                                      <p:tavLst>
                                        <p:tav tm="0">
                                          <p:val>
                                            <p:strVal val="#ppt_y"/>
                                          </p:val>
                                        </p:tav>
                                        <p:tav tm="100000">
                                          <p:val>
                                            <p:strVal val="#ppt_y"/>
                                          </p:val>
                                        </p:tav>
                                      </p:tavLst>
                                    </p:anim>
                                    <p:animEffect transition="in" filter="fade">
                                      <p:cBhvr>
                                        <p:cTn id="26" dur="1000"/>
                                        <p:tgtEl>
                                          <p:spTgt spid="993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gradFill rotWithShape="0">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18900000" scaled="0"/>
        </a:gradFill>
        <a:effectLst/>
      </p:bgPr>
    </p:bg>
    <p:spTree>
      <p:nvGrpSpPr>
        <p:cNvPr id="1" name=""/>
        <p:cNvGrpSpPr/>
        <p:nvPr/>
      </p:nvGrpSpPr>
      <p:grpSpPr>
        <a:xfrm>
          <a:off x="0" y="0"/>
          <a:ext cx="0" cy="0"/>
          <a:chOff x="0" y="0"/>
          <a:chExt cx="0" cy="0"/>
        </a:xfrm>
      </p:grpSpPr>
      <p:sp>
        <p:nvSpPr>
          <p:cNvPr id="387076" name="Text Box 4"/>
          <p:cNvSpPr txBox="1">
            <a:spLocks noChangeArrowheads="1"/>
          </p:cNvSpPr>
          <p:nvPr/>
        </p:nvSpPr>
        <p:spPr bwMode="auto">
          <a:xfrm>
            <a:off x="1142976" y="1142984"/>
            <a:ext cx="7072362" cy="769441"/>
          </a:xfrm>
          <a:prstGeom prst="rect">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pPr algn="ctr">
              <a:defRPr/>
            </a:pPr>
            <a:r>
              <a:rPr lang="en-US" sz="3600" b="1" dirty="0" smtClean="0">
                <a:solidFill>
                  <a:schemeClr val="bg2"/>
                </a:solidFill>
              </a:rPr>
              <a:t>NISD</a:t>
            </a:r>
            <a:r>
              <a:rPr lang="en-US" sz="4400" b="1" dirty="0" smtClean="0">
                <a:solidFill>
                  <a:schemeClr val="bg2"/>
                </a:solidFill>
              </a:rPr>
              <a:t> </a:t>
            </a:r>
            <a:r>
              <a:rPr lang="en-US" sz="4400" b="1" dirty="0" smtClean="0">
                <a:solidFill>
                  <a:srgbClr val="DAA600"/>
                </a:solidFill>
                <a:effectLst>
                  <a:outerShdw blurRad="38100" dist="38100" dir="2700000" algn="tl">
                    <a:srgbClr val="000000">
                      <a:alpha val="43137"/>
                    </a:srgbClr>
                  </a:outerShdw>
                </a:effectLst>
              </a:rPr>
              <a:t>GOAL</a:t>
            </a:r>
            <a:r>
              <a:rPr lang="en-US" sz="4400" b="1" dirty="0" smtClean="0">
                <a:solidFill>
                  <a:schemeClr val="bg2"/>
                </a:solidFill>
              </a:rPr>
              <a:t> </a:t>
            </a:r>
            <a:r>
              <a:rPr lang="en-US" sz="4400" b="1" dirty="0" smtClean="0">
                <a:solidFill>
                  <a:schemeClr val="bg2"/>
                </a:solidFill>
                <a:effectLst>
                  <a:outerShdw blurRad="38100" dist="38100" dir="2700000" algn="tl">
                    <a:srgbClr val="000000">
                      <a:alpha val="43137"/>
                    </a:srgbClr>
                  </a:outerShdw>
                </a:effectLst>
              </a:rPr>
              <a:t>/objective</a:t>
            </a:r>
          </a:p>
        </p:txBody>
      </p:sp>
      <p:sp>
        <p:nvSpPr>
          <p:cNvPr id="8" name="สี่เหลี่ยมผืนผ้า 7"/>
          <p:cNvSpPr/>
          <p:nvPr/>
        </p:nvSpPr>
        <p:spPr>
          <a:xfrm>
            <a:off x="500034" y="2428868"/>
            <a:ext cx="8286808" cy="2339102"/>
          </a:xfrm>
          <a:prstGeom prst="rect">
            <a:avLst/>
          </a:prstGeom>
        </p:spPr>
        <p:txBody>
          <a:bodyPr wrap="square">
            <a:spAutoFit/>
          </a:bodyPr>
          <a:lstStyle/>
          <a:p>
            <a:pPr algn="ctr"/>
            <a:r>
              <a:rPr lang="en-US" sz="3600" b="1" dirty="0" smtClean="0">
                <a:solidFill>
                  <a:schemeClr val="bg2"/>
                </a:solidFill>
              </a:rPr>
              <a:t>labor force growth of the economy in </a:t>
            </a:r>
            <a:r>
              <a:rPr lang="en-US" sz="3600" b="1" dirty="0" err="1" smtClean="0">
                <a:solidFill>
                  <a:schemeClr val="bg2"/>
                </a:solidFill>
              </a:rPr>
              <a:t>Nakhonratchasima</a:t>
            </a:r>
            <a:r>
              <a:rPr lang="en-US" sz="3600" b="1" dirty="0" smtClean="0">
                <a:solidFill>
                  <a:schemeClr val="bg2"/>
                </a:solidFill>
              </a:rPr>
              <a:t>  province and increase competitiveness</a:t>
            </a:r>
          </a:p>
          <a:p>
            <a:pPr algn="ctr"/>
            <a:r>
              <a:rPr lang="en-US" b="1" dirty="0" smtClean="0">
                <a:solidFill>
                  <a:schemeClr val="bg2"/>
                </a:solidFill>
              </a:rPr>
              <a:t/>
            </a:r>
            <a:br>
              <a:rPr lang="en-US" b="1" dirty="0" smtClean="0">
                <a:solidFill>
                  <a:schemeClr val="bg2"/>
                </a:solidFill>
              </a:rPr>
            </a:br>
            <a:endParaRPr lang="th-TH" sz="2400" b="1" dirty="0">
              <a:solidFill>
                <a:schemeClr val="bg2"/>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gradFill rotWithShape="0">
          <a:gsLst>
            <a:gs pos="0">
              <a:srgbClr val="FFEFD1"/>
            </a:gs>
            <a:gs pos="64999">
              <a:srgbClr val="F0EBD5"/>
            </a:gs>
            <a:gs pos="100000">
              <a:srgbClr val="D1C39F"/>
            </a:gs>
          </a:gsLst>
          <a:lin ang="18900000" scaled="0"/>
        </a:gradFill>
        <a:effectLst/>
      </p:bgPr>
    </p:bg>
    <p:spTree>
      <p:nvGrpSpPr>
        <p:cNvPr id="1" name=""/>
        <p:cNvGrpSpPr/>
        <p:nvPr/>
      </p:nvGrpSpPr>
      <p:grpSpPr>
        <a:xfrm>
          <a:off x="0" y="0"/>
          <a:ext cx="0" cy="0"/>
          <a:chOff x="0" y="0"/>
          <a:chExt cx="0" cy="0"/>
        </a:xfrm>
      </p:grpSpPr>
      <p:sp>
        <p:nvSpPr>
          <p:cNvPr id="318467" name="Text Box 3"/>
          <p:cNvSpPr txBox="1">
            <a:spLocks noChangeArrowheads="1"/>
          </p:cNvSpPr>
          <p:nvPr/>
        </p:nvSpPr>
        <p:spPr bwMode="auto">
          <a:xfrm>
            <a:off x="1571604" y="333375"/>
            <a:ext cx="6429420" cy="1077218"/>
          </a:xfrm>
          <a:prstGeom prst="rect">
            <a:avLst/>
          </a:prstGeom>
          <a:noFill/>
          <a:ln w="9525">
            <a:noFill/>
            <a:miter lim="800000"/>
            <a:headEnd/>
            <a:tailEnd/>
          </a:ln>
          <a:effectLst/>
        </p:spPr>
        <p:txBody>
          <a:bodyPr wrap="square">
            <a:spAutoFit/>
          </a:bodyPr>
          <a:lstStyle/>
          <a:p>
            <a:pPr algn="ctr">
              <a:defRPr/>
            </a:pPr>
            <a:r>
              <a:rPr lang="en-US" sz="3600" b="1" dirty="0" smtClean="0">
                <a:solidFill>
                  <a:schemeClr val="bg2"/>
                </a:solidFill>
              </a:rPr>
              <a:t>NISD:</a:t>
            </a:r>
            <a:r>
              <a:rPr lang="en-US" sz="4000" b="1" dirty="0" smtClean="0">
                <a:solidFill>
                  <a:schemeClr val="bg2"/>
                </a:solidFill>
              </a:rPr>
              <a:t> </a:t>
            </a:r>
            <a:r>
              <a:rPr lang="en-US" sz="4000" b="1" dirty="0" smtClean="0">
                <a:solidFill>
                  <a:srgbClr val="FFFF66"/>
                </a:solidFill>
                <a:effectLst>
                  <a:outerShdw blurRad="38100" dist="38100" dir="2700000" algn="tl">
                    <a:srgbClr val="000000"/>
                  </a:outerShdw>
                </a:effectLst>
                <a:latin typeface="TH Niramit AS" pitchFamily="2" charset="-34"/>
                <a:cs typeface="TH Niramit AS" pitchFamily="2" charset="-34"/>
              </a:rPr>
              <a:t>Key success factors</a:t>
            </a:r>
          </a:p>
          <a:p>
            <a:pPr algn="ctr">
              <a:defRPr/>
            </a:pPr>
            <a:r>
              <a:rPr lang="th-TH" sz="2400" b="1" dirty="0" smtClean="0">
                <a:solidFill>
                  <a:srgbClr val="FFFF66"/>
                </a:solidFill>
                <a:effectLst>
                  <a:outerShdw blurRad="38100" dist="38100" dir="2700000" algn="tl">
                    <a:srgbClr val="000000"/>
                  </a:outerShdw>
                </a:effectLst>
                <a:latin typeface="TH Niramit AS" pitchFamily="2" charset="-34"/>
                <a:cs typeface="TH Niramit AS" pitchFamily="2" charset="-34"/>
              </a:rPr>
              <a:t>(</a:t>
            </a:r>
            <a:r>
              <a:rPr lang="en-US" sz="2400" b="1" dirty="0" smtClean="0">
                <a:solidFill>
                  <a:srgbClr val="FFFF66"/>
                </a:solidFill>
                <a:effectLst>
                  <a:outerShdw blurRad="38100" dist="38100" dir="2700000" algn="tl">
                    <a:srgbClr val="000000"/>
                  </a:outerShdw>
                </a:effectLst>
                <a:latin typeface="TH Niramit AS" pitchFamily="2" charset="-34"/>
                <a:cs typeface="TH Niramit AS" pitchFamily="2" charset="-34"/>
              </a:rPr>
              <a:t>first year action plan</a:t>
            </a:r>
            <a:r>
              <a:rPr lang="th-TH" sz="2400" b="1" dirty="0" smtClean="0">
                <a:solidFill>
                  <a:srgbClr val="FFFF66"/>
                </a:solidFill>
                <a:effectLst>
                  <a:outerShdw blurRad="38100" dist="38100" dir="2700000" algn="tl">
                    <a:srgbClr val="000000"/>
                  </a:outerShdw>
                </a:effectLst>
                <a:latin typeface="TH Niramit AS" pitchFamily="2" charset="-34"/>
                <a:cs typeface="TH Niramit AS" pitchFamily="2" charset="-34"/>
              </a:rPr>
              <a:t>)</a:t>
            </a:r>
            <a:endParaRPr lang="th-TH" sz="2400" b="1" dirty="0">
              <a:solidFill>
                <a:srgbClr val="FFFF66"/>
              </a:solidFill>
              <a:effectLst>
                <a:outerShdw blurRad="38100" dist="38100" dir="2700000" algn="tl">
                  <a:srgbClr val="000000"/>
                </a:outerShdw>
              </a:effectLst>
              <a:latin typeface="TH Niramit AS" pitchFamily="2" charset="-34"/>
              <a:cs typeface="TH Niramit AS" pitchFamily="2" charset="-34"/>
            </a:endParaRPr>
          </a:p>
        </p:txBody>
      </p:sp>
      <p:sp>
        <p:nvSpPr>
          <p:cNvPr id="6" name="สี่เหลี่ยมผืนผ้า 5"/>
          <p:cNvSpPr/>
          <p:nvPr/>
        </p:nvSpPr>
        <p:spPr>
          <a:xfrm>
            <a:off x="500034" y="1643050"/>
            <a:ext cx="8429684" cy="5078313"/>
          </a:xfrm>
          <a:prstGeom prst="rect">
            <a:avLst/>
          </a:prstGeom>
        </p:spPr>
        <p:txBody>
          <a:bodyPr wrap="square">
            <a:spAutoFit/>
          </a:bodyPr>
          <a:lstStyle/>
          <a:p>
            <a:r>
              <a:rPr lang="en-US" sz="3200" b="1" dirty="0" smtClean="0">
                <a:solidFill>
                  <a:schemeClr val="bg2"/>
                </a:solidFill>
              </a:rPr>
              <a:t>NISD: </a:t>
            </a:r>
          </a:p>
          <a:p>
            <a:r>
              <a:rPr lang="en-US" sz="2800" b="1" dirty="0" smtClean="0">
                <a:solidFill>
                  <a:schemeClr val="bg2"/>
                </a:solidFill>
              </a:rPr>
              <a:t>     1. The potential labor force growth of the economy</a:t>
            </a:r>
          </a:p>
          <a:p>
            <a:r>
              <a:rPr lang="en-US" sz="2800" b="1" dirty="0" smtClean="0">
                <a:solidFill>
                  <a:schemeClr val="bg2"/>
                </a:solidFill>
              </a:rPr>
              <a:t>         </a:t>
            </a:r>
            <a:r>
              <a:rPr lang="en-US" sz="2800" dirty="0" smtClean="0">
                <a:solidFill>
                  <a:schemeClr val="bg2"/>
                </a:solidFill>
              </a:rPr>
              <a:t>With the competency of each location together with the establishment. To be used to develop employee training programs to meet the needs and Labor standards can only position and provide instruction has been completed.</a:t>
            </a:r>
          </a:p>
          <a:p>
            <a:r>
              <a:rPr lang="en-US" sz="2800" b="1" dirty="0" smtClean="0">
                <a:solidFill>
                  <a:schemeClr val="tx1">
                    <a:lumMod val="50000"/>
                  </a:schemeClr>
                </a:solidFill>
              </a:rPr>
              <a:t>    </a:t>
            </a:r>
            <a:r>
              <a:rPr lang="th-TH" sz="2800" dirty="0" smtClean="0">
                <a:solidFill>
                  <a:schemeClr val="tx1">
                    <a:lumMod val="50000"/>
                  </a:schemeClr>
                </a:solidFill>
              </a:rPr>
              <a:t>(</a:t>
            </a:r>
            <a:r>
              <a:rPr lang="en-US" sz="2800" dirty="0" smtClean="0">
                <a:solidFill>
                  <a:schemeClr val="tx1">
                    <a:lumMod val="50000"/>
                  </a:schemeClr>
                </a:solidFill>
              </a:rPr>
              <a:t>first year can : 3 establishment</a:t>
            </a:r>
            <a:r>
              <a:rPr lang="th-TH" sz="2800" dirty="0" smtClean="0">
                <a:solidFill>
                  <a:schemeClr val="tx1">
                    <a:lumMod val="50000"/>
                  </a:schemeClr>
                </a:solidFill>
              </a:rPr>
              <a:t>)</a:t>
            </a:r>
          </a:p>
          <a:p>
            <a:endParaRPr lang="en-US" sz="2800" dirty="0" smtClean="0"/>
          </a:p>
          <a:p>
            <a:r>
              <a:rPr lang="en-US" sz="3200" b="1" dirty="0" smtClean="0">
                <a:solidFill>
                  <a:schemeClr val="bg2"/>
                </a:solidFill>
              </a:rPr>
              <a:t>     2. Promote participation and networking</a:t>
            </a:r>
          </a:p>
          <a:p>
            <a:r>
              <a:rPr lang="en-US" sz="3200" b="1" dirty="0" smtClean="0">
                <a:solidFill>
                  <a:schemeClr val="bg2"/>
                </a:solidFill>
              </a:rPr>
              <a:t>         </a:t>
            </a:r>
            <a:r>
              <a:rPr lang="en-US" sz="3200" dirty="0" smtClean="0">
                <a:solidFill>
                  <a:schemeClr val="bg2"/>
                </a:solidFill>
              </a:rPr>
              <a:t>with skill development promotion act.</a:t>
            </a:r>
          </a:p>
          <a:p>
            <a:endParaRPr lang="th-TH" sz="3200" b="1" dirty="0">
              <a:solidFill>
                <a:schemeClr val="bg2"/>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gradFill rotWithShape="0">
          <a:gsLst>
            <a:gs pos="0">
              <a:srgbClr val="FFEFD1"/>
            </a:gs>
            <a:gs pos="64999">
              <a:srgbClr val="F0EBD5"/>
            </a:gs>
            <a:gs pos="100000">
              <a:srgbClr val="D1C39F"/>
            </a:gs>
          </a:gsLst>
          <a:lin ang="18900000" scaled="0"/>
        </a:gradFill>
        <a:effectLst/>
      </p:bgPr>
    </p:bg>
    <p:spTree>
      <p:nvGrpSpPr>
        <p:cNvPr id="1" name=""/>
        <p:cNvGrpSpPr/>
        <p:nvPr/>
      </p:nvGrpSpPr>
      <p:grpSpPr>
        <a:xfrm>
          <a:off x="0" y="0"/>
          <a:ext cx="0" cy="0"/>
          <a:chOff x="0" y="0"/>
          <a:chExt cx="0" cy="0"/>
        </a:xfrm>
      </p:grpSpPr>
      <p:sp>
        <p:nvSpPr>
          <p:cNvPr id="387076" name="Text Box 4"/>
          <p:cNvSpPr txBox="1">
            <a:spLocks noChangeArrowheads="1"/>
          </p:cNvSpPr>
          <p:nvPr/>
        </p:nvSpPr>
        <p:spPr bwMode="auto">
          <a:xfrm>
            <a:off x="1142976" y="142852"/>
            <a:ext cx="7345362" cy="1754326"/>
          </a:xfrm>
          <a:prstGeom prst="rect">
            <a:avLst/>
          </a:prstGeom>
          <a:noFill/>
          <a:ln w="9525">
            <a:noFill/>
            <a:miter lim="800000"/>
            <a:headEnd/>
            <a:tailEnd/>
          </a:ln>
        </p:spPr>
        <p:txBody>
          <a:bodyPr wrap="square">
            <a:spAutoFit/>
          </a:bodyPr>
          <a:lstStyle/>
          <a:p>
            <a:pPr algn="ctr">
              <a:defRPr/>
            </a:pPr>
            <a:r>
              <a:rPr lang="en-US" sz="3200" b="1" dirty="0" smtClean="0">
                <a:solidFill>
                  <a:schemeClr val="bg2"/>
                </a:solidFill>
              </a:rPr>
              <a:t>NISD:</a:t>
            </a:r>
            <a:r>
              <a:rPr lang="en-US" sz="4400" b="1" dirty="0" smtClean="0">
                <a:solidFill>
                  <a:schemeClr val="bg2"/>
                </a:solidFill>
              </a:rPr>
              <a:t> </a:t>
            </a:r>
            <a:r>
              <a:rPr lang="en-US" sz="4400" b="1" dirty="0" smtClean="0">
                <a:solidFill>
                  <a:srgbClr val="FFFF66"/>
                </a:solidFill>
                <a:effectLst>
                  <a:outerShdw blurRad="38100" dist="38100" dir="2700000" algn="tl">
                    <a:srgbClr val="000000"/>
                  </a:outerShdw>
                </a:effectLst>
                <a:latin typeface="TH Niramit AS" pitchFamily="2" charset="-34"/>
                <a:cs typeface="TH Niramit AS" pitchFamily="2" charset="-34"/>
              </a:rPr>
              <a:t>Business plan</a:t>
            </a:r>
          </a:p>
          <a:p>
            <a:pPr algn="ctr">
              <a:defRPr/>
            </a:pPr>
            <a:r>
              <a:rPr lang="th-TH" sz="3200" b="1" dirty="0" smtClean="0">
                <a:solidFill>
                  <a:srgbClr val="FFFF66"/>
                </a:solidFill>
                <a:effectLst>
                  <a:outerShdw blurRad="38100" dist="38100" dir="2700000" algn="tl">
                    <a:srgbClr val="000000"/>
                  </a:outerShdw>
                </a:effectLst>
                <a:latin typeface="TH Niramit AS" pitchFamily="2" charset="-34"/>
                <a:cs typeface="TH Niramit AS" pitchFamily="2" charset="-34"/>
              </a:rPr>
              <a:t>(</a:t>
            </a:r>
            <a:r>
              <a:rPr lang="en-US" sz="3200" b="1" dirty="0" smtClean="0">
                <a:solidFill>
                  <a:srgbClr val="FFFF66"/>
                </a:solidFill>
                <a:effectLst>
                  <a:outerShdw blurRad="38100" dist="38100" dir="2700000" algn="tl">
                    <a:srgbClr val="000000"/>
                  </a:outerShdw>
                </a:effectLst>
                <a:latin typeface="TH Niramit AS" pitchFamily="2" charset="-34"/>
                <a:cs typeface="TH Niramit AS" pitchFamily="2" charset="-34"/>
              </a:rPr>
              <a:t>three year if applicable</a:t>
            </a:r>
            <a:r>
              <a:rPr lang="th-TH" sz="3200" b="1" dirty="0" smtClean="0">
                <a:solidFill>
                  <a:srgbClr val="FFFF66"/>
                </a:solidFill>
                <a:effectLst>
                  <a:outerShdw blurRad="38100" dist="38100" dir="2700000" algn="tl">
                    <a:srgbClr val="000000"/>
                  </a:outerShdw>
                </a:effectLst>
                <a:latin typeface="TH Niramit AS" pitchFamily="2" charset="-34"/>
                <a:cs typeface="TH Niramit AS" pitchFamily="2" charset="-34"/>
              </a:rPr>
              <a:t>)</a:t>
            </a:r>
          </a:p>
          <a:p>
            <a:pPr>
              <a:defRPr/>
            </a:pPr>
            <a:endParaRPr lang="en-GB" sz="3200" b="1" dirty="0">
              <a:solidFill>
                <a:schemeClr val="bg2"/>
              </a:solidFill>
              <a:effectLst>
                <a:outerShdw blurRad="38100" dist="38100" dir="2700000" algn="tl">
                  <a:srgbClr val="000000"/>
                </a:outerShdw>
              </a:effectLst>
            </a:endParaRPr>
          </a:p>
        </p:txBody>
      </p:sp>
      <p:sp>
        <p:nvSpPr>
          <p:cNvPr id="8" name="สี่เหลี่ยมผืนผ้า 7"/>
          <p:cNvSpPr/>
          <p:nvPr/>
        </p:nvSpPr>
        <p:spPr>
          <a:xfrm>
            <a:off x="214282" y="1643050"/>
            <a:ext cx="4429156" cy="5016758"/>
          </a:xfrm>
          <a:prstGeom prst="rect">
            <a:avLst/>
          </a:prstGeom>
          <a:ln>
            <a:solidFill>
              <a:srgbClr val="C00000"/>
            </a:solidFill>
          </a:ln>
        </p:spPr>
        <p:txBody>
          <a:bodyPr wrap="square">
            <a:spAutoFit/>
          </a:bodyPr>
          <a:lstStyle/>
          <a:p>
            <a:r>
              <a:rPr lang="en-US" sz="2000" b="1" dirty="0" smtClean="0">
                <a:solidFill>
                  <a:schemeClr val="bg2"/>
                </a:solidFill>
              </a:rPr>
              <a:t>1. Networking to drive the development of labor force in </a:t>
            </a:r>
            <a:r>
              <a:rPr lang="en-US" sz="2000" b="1" dirty="0" err="1" smtClean="0">
                <a:solidFill>
                  <a:schemeClr val="bg2"/>
                </a:solidFill>
              </a:rPr>
              <a:t>Nakhonratchasima</a:t>
            </a:r>
            <a:r>
              <a:rPr lang="en-US" sz="2000" b="1" dirty="0" smtClean="0">
                <a:solidFill>
                  <a:schemeClr val="bg2"/>
                </a:solidFill>
              </a:rPr>
              <a:t> </a:t>
            </a:r>
          </a:p>
          <a:p>
            <a:r>
              <a:rPr lang="en-US" sz="2000" b="1" dirty="0" smtClean="0">
                <a:solidFill>
                  <a:schemeClr val="bg2"/>
                </a:solidFill>
              </a:rPr>
              <a:t> Standards to meet the needs of workers in Establishment.</a:t>
            </a:r>
          </a:p>
          <a:p>
            <a:endParaRPr lang="en-US" sz="2000" b="1" dirty="0" smtClean="0">
              <a:solidFill>
                <a:schemeClr val="bg2"/>
              </a:solidFill>
            </a:endParaRPr>
          </a:p>
          <a:p>
            <a:r>
              <a:rPr lang="en-US" sz="2000" b="1" dirty="0" smtClean="0">
                <a:solidFill>
                  <a:schemeClr val="bg2"/>
                </a:solidFill>
              </a:rPr>
              <a:t>2.Development the National Skill Standards to meet the needs </a:t>
            </a:r>
          </a:p>
          <a:p>
            <a:endParaRPr lang="en-US" sz="2000" b="1" dirty="0" smtClean="0">
              <a:solidFill>
                <a:schemeClr val="bg2"/>
              </a:solidFill>
            </a:endParaRPr>
          </a:p>
          <a:p>
            <a:r>
              <a:rPr lang="en-US" sz="2000" b="1" dirty="0" smtClean="0">
                <a:solidFill>
                  <a:schemeClr val="bg2"/>
                </a:solidFill>
              </a:rPr>
              <a:t>3. labor force growth of the economy and increase competitiveness</a:t>
            </a:r>
          </a:p>
          <a:p>
            <a:endParaRPr lang="en-US" sz="2000" b="1" dirty="0" smtClean="0">
              <a:solidFill>
                <a:schemeClr val="bg2"/>
              </a:solidFill>
            </a:endParaRPr>
          </a:p>
          <a:p>
            <a:r>
              <a:rPr lang="en-US" sz="2000" b="1" dirty="0" smtClean="0">
                <a:solidFill>
                  <a:schemeClr val="bg2"/>
                </a:solidFill>
              </a:rPr>
              <a:t> 4. To develop and enhance professional skills for the labor force. Support the labor movement in the province </a:t>
            </a:r>
            <a:endParaRPr lang="th-TH" sz="2000" b="1" dirty="0">
              <a:solidFill>
                <a:schemeClr val="bg2"/>
              </a:solidFill>
            </a:endParaRPr>
          </a:p>
        </p:txBody>
      </p:sp>
      <p:graphicFrame>
        <p:nvGraphicFramePr>
          <p:cNvPr id="11" name="ตาราง 10"/>
          <p:cNvGraphicFramePr>
            <a:graphicFrameLocks noGrp="1"/>
          </p:cNvGraphicFramePr>
          <p:nvPr/>
        </p:nvGraphicFramePr>
        <p:xfrm>
          <a:off x="4714876" y="1643050"/>
          <a:ext cx="4286280" cy="4985396"/>
        </p:xfrm>
        <a:graphic>
          <a:graphicData uri="http://schemas.openxmlformats.org/drawingml/2006/table">
            <a:tbl>
              <a:tblPr firstRow="1" bandRow="1">
                <a:tableStyleId>{5C22544A-7EE6-4342-B048-85BDC9FD1C3A}</a:tableStyleId>
              </a:tblPr>
              <a:tblGrid>
                <a:gridCol w="1428760"/>
                <a:gridCol w="1428760"/>
                <a:gridCol w="1428760"/>
              </a:tblGrid>
              <a:tr h="1571636">
                <a:tc>
                  <a:txBody>
                    <a:bodyPr/>
                    <a:lstStyle/>
                    <a:p>
                      <a:pPr algn="ctr"/>
                      <a:r>
                        <a:rPr lang="en-US" sz="1800" dirty="0" smtClean="0">
                          <a:solidFill>
                            <a:schemeClr val="bg2"/>
                          </a:solidFill>
                        </a:rPr>
                        <a:t>Year </a:t>
                      </a:r>
                      <a:r>
                        <a:rPr lang="en-US" sz="1800" dirty="0" smtClean="0">
                          <a:solidFill>
                            <a:schemeClr val="bg2"/>
                          </a:solidFill>
                        </a:rPr>
                        <a:t>2015</a:t>
                      </a:r>
                      <a:endParaRPr lang="en-US" sz="1800" dirty="0" smtClean="0">
                        <a:solidFill>
                          <a:schemeClr val="bg2"/>
                        </a:solidFill>
                      </a:endParaRPr>
                    </a:p>
                    <a:p>
                      <a:pPr algn="ctr"/>
                      <a:endParaRPr lang="en-US" sz="1800" dirty="0" smtClean="0">
                        <a:solidFill>
                          <a:schemeClr val="bg2"/>
                        </a:solidFill>
                      </a:endParaRPr>
                    </a:p>
                    <a:p>
                      <a:pPr algn="ctr"/>
                      <a:r>
                        <a:rPr lang="en-US" sz="1800" dirty="0" smtClean="0">
                          <a:solidFill>
                            <a:schemeClr val="bg1">
                              <a:lumMod val="75000"/>
                            </a:schemeClr>
                          </a:solidFill>
                        </a:rPr>
                        <a:t>183 </a:t>
                      </a:r>
                      <a:r>
                        <a:rPr lang="en-US" sz="1600" dirty="0" smtClean="0">
                          <a:solidFill>
                            <a:schemeClr val="bg1">
                              <a:lumMod val="75000"/>
                            </a:schemeClr>
                          </a:solidFill>
                        </a:rPr>
                        <a:t>establishment</a:t>
                      </a:r>
                      <a:endParaRPr lang="th-TH" sz="1600" dirty="0">
                        <a:solidFill>
                          <a:schemeClr val="bg1">
                            <a:lumMod val="75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66FF"/>
                    </a:solidFill>
                  </a:tcPr>
                </a:tc>
                <a:tc>
                  <a:txBody>
                    <a:bodyPr/>
                    <a:lstStyle/>
                    <a:p>
                      <a:pPr algn="ctr"/>
                      <a:r>
                        <a:rPr lang="en-US" sz="1800" dirty="0" smtClean="0">
                          <a:solidFill>
                            <a:schemeClr val="bg2"/>
                          </a:solidFill>
                        </a:rPr>
                        <a:t>Year </a:t>
                      </a:r>
                      <a:r>
                        <a:rPr lang="en-US" sz="1800" dirty="0" smtClean="0">
                          <a:solidFill>
                            <a:schemeClr val="bg2"/>
                          </a:solidFill>
                        </a:rPr>
                        <a:t>2016</a:t>
                      </a:r>
                      <a:endParaRPr lang="en-US" sz="1800" dirty="0" smtClean="0">
                        <a:solidFill>
                          <a:schemeClr val="bg2"/>
                        </a:solidFill>
                      </a:endParaRPr>
                    </a:p>
                    <a:p>
                      <a:endParaRPr lang="en-US" sz="1600" dirty="0" smtClean="0">
                        <a:solidFill>
                          <a:schemeClr val="bg2"/>
                        </a:solidFill>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smtClean="0">
                          <a:solidFill>
                            <a:schemeClr val="bg1">
                              <a:lumMod val="75000"/>
                            </a:schemeClr>
                          </a:solidFill>
                        </a:rPr>
                        <a:t>205 </a:t>
                      </a:r>
                      <a:r>
                        <a:rPr lang="en-US" sz="1600" dirty="0" smtClean="0">
                          <a:solidFill>
                            <a:schemeClr val="bg1">
                              <a:lumMod val="75000"/>
                            </a:schemeClr>
                          </a:solidFill>
                        </a:rPr>
                        <a:t>establishment</a:t>
                      </a:r>
                      <a:endParaRPr lang="th-TH" sz="1600" dirty="0" smtClean="0">
                        <a:solidFill>
                          <a:schemeClr val="bg1">
                            <a:lumMod val="75000"/>
                          </a:schemeClr>
                        </a:solidFill>
                      </a:endParaRPr>
                    </a:p>
                    <a:p>
                      <a:endParaRPr lang="en-US" sz="1600" dirty="0" smtClean="0">
                        <a:solidFill>
                          <a:schemeClr val="bg2"/>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FF"/>
                    </a:solidFill>
                  </a:tcPr>
                </a:tc>
                <a:tc>
                  <a:txBody>
                    <a:bodyPr/>
                    <a:lstStyle/>
                    <a:p>
                      <a:pPr algn="ctr"/>
                      <a:r>
                        <a:rPr lang="en-US" sz="1800" dirty="0" smtClean="0">
                          <a:solidFill>
                            <a:schemeClr val="bg2"/>
                          </a:solidFill>
                        </a:rPr>
                        <a:t>Year </a:t>
                      </a:r>
                      <a:r>
                        <a:rPr lang="en-US" sz="1800" dirty="0" smtClean="0">
                          <a:solidFill>
                            <a:schemeClr val="bg2"/>
                          </a:solidFill>
                        </a:rPr>
                        <a:t>2017</a:t>
                      </a:r>
                      <a:endParaRPr lang="en-US" sz="1800" dirty="0" smtClean="0">
                        <a:solidFill>
                          <a:schemeClr val="bg2"/>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800" dirty="0" smtClean="0">
                        <a:solidFill>
                          <a:schemeClr val="bg1">
                            <a:lumMod val="75000"/>
                          </a:schemeClr>
                        </a:solidFill>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smtClean="0">
                          <a:solidFill>
                            <a:schemeClr val="bg1">
                              <a:lumMod val="75000"/>
                            </a:schemeClr>
                          </a:solidFill>
                        </a:rPr>
                        <a:t>219</a:t>
                      </a:r>
                    </a:p>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bg1">
                              <a:lumMod val="75000"/>
                            </a:schemeClr>
                          </a:solidFill>
                        </a:rPr>
                        <a:t>establishment</a:t>
                      </a:r>
                      <a:endParaRPr lang="th-TH" sz="1600" dirty="0" smtClean="0">
                        <a:solidFill>
                          <a:schemeClr val="bg1">
                            <a:lumMod val="75000"/>
                          </a:schemeClr>
                        </a:solidFill>
                      </a:endParaRPr>
                    </a:p>
                    <a:p>
                      <a:endParaRPr lang="th-TH" sz="1600" dirty="0">
                        <a:solidFill>
                          <a:schemeClr val="bg2"/>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00FF"/>
                    </a:solidFill>
                  </a:tcPr>
                </a:tc>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b="1" dirty="0" smtClean="0">
                          <a:solidFill>
                            <a:schemeClr val="bg1">
                              <a:lumMod val="75000"/>
                            </a:schemeClr>
                          </a:solidFill>
                        </a:rPr>
                        <a:t>5</a:t>
                      </a:r>
                      <a:r>
                        <a:rPr lang="en-US" sz="1800" b="1" baseline="0" dirty="0" smtClean="0">
                          <a:solidFill>
                            <a:schemeClr val="bg1">
                              <a:lumMod val="75000"/>
                            </a:schemeClr>
                          </a:solidFill>
                        </a:rPr>
                        <a:t> </a:t>
                      </a:r>
                      <a:r>
                        <a:rPr lang="en-US" sz="1600" b="1" dirty="0" smtClean="0">
                          <a:solidFill>
                            <a:schemeClr val="bg1">
                              <a:lumMod val="75000"/>
                            </a:schemeClr>
                          </a:solidFill>
                        </a:rPr>
                        <a:t>establishment</a:t>
                      </a:r>
                      <a:endParaRPr lang="th-TH" sz="1600" b="1" dirty="0" smtClean="0">
                        <a:solidFill>
                          <a:schemeClr val="bg1">
                            <a:lumMod val="75000"/>
                          </a:schemeClr>
                        </a:solidFill>
                      </a:endParaRPr>
                    </a:p>
                    <a:p>
                      <a:endParaRPr lang="en-US" sz="2200" b="1" dirty="0" smtClean="0">
                        <a:solidFill>
                          <a:schemeClr val="bg2"/>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66FF"/>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b="1" dirty="0" smtClean="0">
                          <a:solidFill>
                            <a:schemeClr val="bg1">
                              <a:lumMod val="75000"/>
                            </a:schemeClr>
                          </a:solidFill>
                        </a:rPr>
                        <a:t>7 </a:t>
                      </a:r>
                      <a:r>
                        <a:rPr lang="en-US" sz="1600" b="1" dirty="0" smtClean="0">
                          <a:solidFill>
                            <a:schemeClr val="bg1">
                              <a:lumMod val="75000"/>
                            </a:schemeClr>
                          </a:solidFill>
                        </a:rPr>
                        <a:t>establishment</a:t>
                      </a:r>
                      <a:endParaRPr lang="th-TH" sz="1600" b="1" dirty="0" smtClean="0">
                        <a:solidFill>
                          <a:schemeClr val="bg1">
                            <a:lumMod val="75000"/>
                          </a:schemeClr>
                        </a:solidFill>
                      </a:endParaRPr>
                    </a:p>
                    <a:p>
                      <a:endParaRPr lang="th-TH" sz="1800" b="1" dirty="0">
                        <a:solidFill>
                          <a:schemeClr val="bg2"/>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FF"/>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b="1" dirty="0" smtClean="0">
                          <a:solidFill>
                            <a:schemeClr val="bg1">
                              <a:lumMod val="75000"/>
                            </a:schemeClr>
                          </a:solidFill>
                        </a:rPr>
                        <a:t>9 </a:t>
                      </a:r>
                      <a:r>
                        <a:rPr lang="en-US" sz="1600" b="1" dirty="0" smtClean="0">
                          <a:solidFill>
                            <a:schemeClr val="bg1">
                              <a:lumMod val="75000"/>
                            </a:schemeClr>
                          </a:solidFill>
                        </a:rPr>
                        <a:t>establishment</a:t>
                      </a:r>
                      <a:endParaRPr lang="th-TH" sz="1600" b="1" dirty="0" smtClean="0">
                        <a:solidFill>
                          <a:schemeClr val="bg1">
                            <a:lumMod val="75000"/>
                          </a:schemeClr>
                        </a:solidFill>
                      </a:endParaRPr>
                    </a:p>
                    <a:p>
                      <a:endParaRPr lang="th-TH" sz="1800" b="1" dirty="0">
                        <a:solidFill>
                          <a:schemeClr val="bg2"/>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00FF"/>
                    </a:solidFill>
                  </a:tcPr>
                </a:tc>
              </a:tr>
              <a:tr h="370840">
                <a:tc>
                  <a:txBody>
                    <a:bodyPr/>
                    <a:lstStyle/>
                    <a:p>
                      <a:pPr algn="ctr"/>
                      <a:r>
                        <a:rPr lang="en-US" sz="1800" b="1" dirty="0" smtClean="0">
                          <a:solidFill>
                            <a:schemeClr val="bg2"/>
                          </a:solidFill>
                        </a:rPr>
                        <a:t>85% of total labor force</a:t>
                      </a:r>
                      <a:endParaRPr lang="en-US" sz="1800" dirty="0" smtClean="0">
                        <a:solidFill>
                          <a:schemeClr val="bg2"/>
                        </a:solidFill>
                      </a:endParaRPr>
                    </a:p>
                    <a:p>
                      <a:endParaRPr lang="th-TH" sz="2400" dirty="0">
                        <a:solidFill>
                          <a:schemeClr val="bg2"/>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66FF"/>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b="1" dirty="0" smtClean="0">
                          <a:solidFill>
                            <a:schemeClr val="bg2"/>
                          </a:solidFill>
                        </a:rPr>
                        <a:t>90% of total labor force</a:t>
                      </a:r>
                      <a:endParaRPr lang="en-US" sz="1800" dirty="0" smtClean="0">
                        <a:solidFill>
                          <a:schemeClr val="bg2"/>
                        </a:solidFill>
                      </a:endParaRPr>
                    </a:p>
                    <a:p>
                      <a:pPr algn="ctr"/>
                      <a:endParaRPr lang="th-TH" sz="1800" dirty="0">
                        <a:solidFill>
                          <a:schemeClr val="bg2"/>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FF"/>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b="1" dirty="0" smtClean="0">
                          <a:solidFill>
                            <a:schemeClr val="bg2"/>
                          </a:solidFill>
                        </a:rPr>
                        <a:t>95% of total labor force</a:t>
                      </a:r>
                      <a:endParaRPr lang="en-US" sz="1800" dirty="0" smtClean="0">
                        <a:solidFill>
                          <a:schemeClr val="bg2"/>
                        </a:solidFill>
                      </a:endParaRPr>
                    </a:p>
                    <a:p>
                      <a:pPr algn="ctr"/>
                      <a:endParaRPr lang="th-TH" sz="1800" dirty="0">
                        <a:solidFill>
                          <a:schemeClr val="bg2"/>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00FF"/>
                    </a:solidFill>
                  </a:tcPr>
                </a:tc>
              </a:tr>
              <a:tr h="370840">
                <a:tc>
                  <a:txBody>
                    <a:bodyPr/>
                    <a:lstStyle/>
                    <a:p>
                      <a:pPr algn="ctr"/>
                      <a:endParaRPr lang="en-US" sz="1800" b="1" dirty="0" smtClean="0">
                        <a:solidFill>
                          <a:schemeClr val="bg2"/>
                        </a:solidFill>
                      </a:endParaRPr>
                    </a:p>
                    <a:p>
                      <a:pPr algn="ctr"/>
                      <a:r>
                        <a:rPr lang="en-US" sz="1800" b="1" dirty="0" smtClean="0">
                          <a:solidFill>
                            <a:schemeClr val="bg2"/>
                          </a:solidFill>
                        </a:rPr>
                        <a:t>75% of total labor force</a:t>
                      </a:r>
                      <a:endParaRPr lang="en-US" sz="1800" dirty="0" smtClean="0">
                        <a:solidFill>
                          <a:schemeClr val="bg2"/>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66FF"/>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800" b="1" dirty="0" smtClean="0">
                        <a:solidFill>
                          <a:schemeClr val="bg2"/>
                        </a:solidFill>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1800" b="1" dirty="0" smtClean="0">
                          <a:solidFill>
                            <a:schemeClr val="bg2"/>
                          </a:solidFill>
                        </a:rPr>
                        <a:t>80% of total labor force</a:t>
                      </a:r>
                      <a:endParaRPr lang="en-US" sz="1800" dirty="0" smtClean="0">
                        <a:solidFill>
                          <a:schemeClr val="bg2"/>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00FF"/>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800" b="1" dirty="0" smtClean="0">
                        <a:solidFill>
                          <a:schemeClr val="bg2"/>
                        </a:solidFill>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1800" b="1" dirty="0" smtClean="0">
                          <a:solidFill>
                            <a:schemeClr val="bg2"/>
                          </a:solidFill>
                        </a:rPr>
                        <a:t>85% of total labor force</a:t>
                      </a:r>
                    </a:p>
                    <a:p>
                      <a:pPr marL="0" marR="0" indent="0" algn="ctr" defTabSz="914400" rtl="0" eaLnBrk="1" fontAlgn="auto" latinLnBrk="0" hangingPunct="1">
                        <a:lnSpc>
                          <a:spcPct val="100000"/>
                        </a:lnSpc>
                        <a:spcBef>
                          <a:spcPts val="0"/>
                        </a:spcBef>
                        <a:spcAft>
                          <a:spcPts val="0"/>
                        </a:spcAft>
                        <a:buClrTx/>
                        <a:buSzTx/>
                        <a:buFontTx/>
                        <a:buNone/>
                        <a:tabLst/>
                        <a:defRPr/>
                      </a:pPr>
                      <a:endParaRPr lang="en-US" sz="1800" b="1" dirty="0" smtClean="0">
                        <a:solidFill>
                          <a:schemeClr val="bg2"/>
                        </a:solidFill>
                      </a:endParaRPr>
                    </a:p>
                    <a:p>
                      <a:pPr marL="0" marR="0" indent="0" algn="ctr" defTabSz="914400" rtl="0" eaLnBrk="1" fontAlgn="auto" latinLnBrk="0" hangingPunct="1">
                        <a:lnSpc>
                          <a:spcPct val="100000"/>
                        </a:lnSpc>
                        <a:spcBef>
                          <a:spcPts val="0"/>
                        </a:spcBef>
                        <a:spcAft>
                          <a:spcPts val="0"/>
                        </a:spcAft>
                        <a:buClrTx/>
                        <a:buSzTx/>
                        <a:buFontTx/>
                        <a:buNone/>
                        <a:tabLst/>
                        <a:defRPr/>
                      </a:pPr>
                      <a:endParaRPr lang="en-US" sz="1800" b="1" dirty="0" smtClean="0">
                        <a:solidFill>
                          <a:schemeClr val="bg2"/>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00FF"/>
                    </a:solidFill>
                  </a:tcPr>
                </a:tc>
              </a:tr>
            </a:tbl>
          </a:graphicData>
        </a:graphic>
      </p:graphicFrame>
      <p:cxnSp>
        <p:nvCxnSpPr>
          <p:cNvPr id="13" name="ตัวเชื่อมต่อตรง 12"/>
          <p:cNvCxnSpPr/>
          <p:nvPr/>
        </p:nvCxnSpPr>
        <p:spPr>
          <a:xfrm>
            <a:off x="285720" y="3214686"/>
            <a:ext cx="4429156"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ตัวเชื่อมต่อตรง 15"/>
          <p:cNvCxnSpPr>
            <a:stCxn id="8" idx="1"/>
          </p:cNvCxnSpPr>
          <p:nvPr/>
        </p:nvCxnSpPr>
        <p:spPr>
          <a:xfrm rot="10800000" flipH="1">
            <a:off x="214282" y="4143381"/>
            <a:ext cx="4429156" cy="8049"/>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ตัวเชื่อมต่อตรง 17"/>
          <p:cNvCxnSpPr/>
          <p:nvPr/>
        </p:nvCxnSpPr>
        <p:spPr>
          <a:xfrm>
            <a:off x="214282" y="5143512"/>
            <a:ext cx="4429156"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35554" name="Text Box 2"/>
          <p:cNvSpPr txBox="1">
            <a:spLocks noChangeArrowheads="1"/>
          </p:cNvSpPr>
          <p:nvPr/>
        </p:nvSpPr>
        <p:spPr bwMode="auto">
          <a:xfrm>
            <a:off x="214282" y="714356"/>
            <a:ext cx="8715405" cy="707886"/>
          </a:xfrm>
          <a:prstGeom prst="rect">
            <a:avLst/>
          </a:prstGeom>
          <a:ln>
            <a:headEnd/>
            <a:tailEnd/>
          </a:ln>
        </p:spPr>
        <p:style>
          <a:lnRef idx="1">
            <a:schemeClr val="accent2"/>
          </a:lnRef>
          <a:fillRef idx="3">
            <a:schemeClr val="accent2"/>
          </a:fillRef>
          <a:effectRef idx="2">
            <a:schemeClr val="accent2"/>
          </a:effectRef>
          <a:fontRef idx="minor">
            <a:schemeClr val="lt1"/>
          </a:fontRef>
        </p:style>
        <p:txBody>
          <a:bodyPr wrap="square">
            <a:spAutoFit/>
          </a:bodyPr>
          <a:lstStyle/>
          <a:p>
            <a:pPr algn="ctr">
              <a:defRPr/>
            </a:pPr>
            <a:r>
              <a:rPr lang="en-US" sz="2000" b="1" dirty="0" smtClean="0">
                <a:solidFill>
                  <a:schemeClr val="bg2"/>
                </a:solidFill>
              </a:rPr>
              <a:t>NISD:</a:t>
            </a:r>
            <a:r>
              <a:rPr lang="en-US" sz="2400" b="1" dirty="0" smtClean="0">
                <a:solidFill>
                  <a:schemeClr val="bg2"/>
                </a:solidFill>
              </a:rPr>
              <a:t> </a:t>
            </a:r>
            <a:r>
              <a:rPr lang="en-US" sz="4000" b="1" dirty="0" smtClean="0">
                <a:solidFill>
                  <a:srgbClr val="FFFF00"/>
                </a:solidFill>
                <a:effectLst>
                  <a:outerShdw blurRad="38100" dist="38100" dir="2700000" algn="tl">
                    <a:srgbClr val="000000"/>
                  </a:outerShdw>
                </a:effectLst>
                <a:latin typeface="TH Niramit AS" pitchFamily="2" charset="-34"/>
                <a:cs typeface="TH Niramit AS" pitchFamily="2" charset="-34"/>
              </a:rPr>
              <a:t>Strategy Implementation</a:t>
            </a:r>
            <a:endParaRPr lang="th-TH" sz="4000" b="1" dirty="0">
              <a:solidFill>
                <a:srgbClr val="FFFF00"/>
              </a:solidFill>
              <a:effectLst>
                <a:outerShdw blurRad="38100" dist="38100" dir="2700000" algn="tl">
                  <a:srgbClr val="000000"/>
                </a:outerShdw>
              </a:effectLst>
              <a:latin typeface="TH Niramit AS" pitchFamily="2" charset="-34"/>
              <a:cs typeface="TH Niramit AS" pitchFamily="2" charset="-34"/>
            </a:endParaRPr>
          </a:p>
        </p:txBody>
      </p:sp>
      <p:sp>
        <p:nvSpPr>
          <p:cNvPr id="3" name="Text Box 2"/>
          <p:cNvSpPr txBox="1">
            <a:spLocks noChangeArrowheads="1"/>
          </p:cNvSpPr>
          <p:nvPr/>
        </p:nvSpPr>
        <p:spPr bwMode="auto">
          <a:xfrm>
            <a:off x="1357290" y="1857364"/>
            <a:ext cx="6286544" cy="3077766"/>
          </a:xfrm>
          <a:prstGeom prst="rect">
            <a:avLst/>
          </a:prstGeom>
          <a:ln>
            <a:headEnd/>
            <a:tailEnd/>
          </a:ln>
        </p:spPr>
        <p:style>
          <a:lnRef idx="1">
            <a:schemeClr val="accent5"/>
          </a:lnRef>
          <a:fillRef idx="3">
            <a:schemeClr val="accent5"/>
          </a:fillRef>
          <a:effectRef idx="2">
            <a:schemeClr val="accent5"/>
          </a:effectRef>
          <a:fontRef idx="minor">
            <a:schemeClr val="lt1"/>
          </a:fontRef>
        </p:style>
        <p:txBody>
          <a:bodyPr wrap="square">
            <a:spAutoFit/>
          </a:bodyPr>
          <a:lstStyle/>
          <a:p>
            <a:pPr algn="ctr">
              <a:defRPr/>
            </a:pPr>
            <a:r>
              <a:rPr lang="en-US" sz="4000" b="1" dirty="0" smtClean="0">
                <a:solidFill>
                  <a:srgbClr val="FFFF00"/>
                </a:solidFill>
                <a:effectLst>
                  <a:outerShdw blurRad="38100" dist="38100" dir="2700000" algn="tl">
                    <a:srgbClr val="000000"/>
                  </a:outerShdw>
                </a:effectLst>
                <a:cs typeface="TH Niramit AS" pitchFamily="2" charset="-34"/>
              </a:rPr>
              <a:t>-Program</a:t>
            </a:r>
          </a:p>
          <a:p>
            <a:pPr algn="ctr">
              <a:defRPr/>
            </a:pPr>
            <a:endParaRPr lang="en-US" sz="1600" b="1" dirty="0" smtClean="0">
              <a:solidFill>
                <a:srgbClr val="FFFF00"/>
              </a:solidFill>
              <a:effectLst>
                <a:outerShdw blurRad="38100" dist="38100" dir="2700000" algn="tl">
                  <a:srgbClr val="000000"/>
                </a:outerShdw>
              </a:effectLst>
              <a:cs typeface="TH Niramit AS" pitchFamily="2" charset="-34"/>
            </a:endParaRPr>
          </a:p>
          <a:p>
            <a:pPr algn="ctr">
              <a:defRPr/>
            </a:pPr>
            <a:r>
              <a:rPr lang="en-US" sz="4000" b="1" dirty="0" smtClean="0">
                <a:solidFill>
                  <a:srgbClr val="FFFF00"/>
                </a:solidFill>
                <a:effectLst>
                  <a:outerShdw blurRad="38100" dist="38100" dir="2700000" algn="tl">
                    <a:srgbClr val="000000"/>
                  </a:outerShdw>
                </a:effectLst>
                <a:cs typeface="TH Niramit AS" pitchFamily="2" charset="-34"/>
              </a:rPr>
              <a:t>-Budgets</a:t>
            </a:r>
          </a:p>
          <a:p>
            <a:pPr algn="ctr">
              <a:defRPr/>
            </a:pPr>
            <a:endParaRPr lang="en-US" sz="1800" b="1" dirty="0" smtClean="0">
              <a:solidFill>
                <a:srgbClr val="FFFF00"/>
              </a:solidFill>
              <a:effectLst>
                <a:outerShdw blurRad="38100" dist="38100" dir="2700000" algn="tl">
                  <a:srgbClr val="000000"/>
                </a:outerShdw>
              </a:effectLst>
              <a:cs typeface="TH Niramit AS" pitchFamily="2" charset="-34"/>
            </a:endParaRPr>
          </a:p>
          <a:p>
            <a:pPr algn="ctr">
              <a:defRPr/>
            </a:pPr>
            <a:r>
              <a:rPr lang="en-US" sz="4000" b="1" dirty="0" smtClean="0">
                <a:solidFill>
                  <a:srgbClr val="FFFF00"/>
                </a:solidFill>
                <a:effectLst>
                  <a:outerShdw blurRad="38100" dist="38100" dir="2700000" algn="tl">
                    <a:srgbClr val="000000"/>
                  </a:outerShdw>
                </a:effectLst>
                <a:cs typeface="TH Niramit AS" pitchFamily="2" charset="-34"/>
              </a:rPr>
              <a:t>-Procedure</a:t>
            </a:r>
          </a:p>
          <a:p>
            <a:pPr algn="ctr">
              <a:defRPr/>
            </a:pPr>
            <a:endParaRPr lang="en-US" sz="4000" b="1" dirty="0" smtClean="0">
              <a:solidFill>
                <a:srgbClr val="FFFF00"/>
              </a:solidFill>
              <a:effectLst>
                <a:outerShdw blurRad="38100" dist="38100" dir="2700000" algn="tl">
                  <a:srgbClr val="000000"/>
                </a:outerShdw>
              </a:effectLst>
              <a:cs typeface="TH Niramit AS" pitchFamily="2" charset="-34"/>
            </a:endParaRP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35554" name="Text Box 2"/>
          <p:cNvSpPr txBox="1">
            <a:spLocks noChangeArrowheads="1"/>
          </p:cNvSpPr>
          <p:nvPr/>
        </p:nvSpPr>
        <p:spPr bwMode="auto">
          <a:xfrm>
            <a:off x="214282" y="1071546"/>
            <a:ext cx="8715405" cy="707886"/>
          </a:xfrm>
          <a:prstGeom prst="rect">
            <a:avLst/>
          </a:prstGeom>
          <a:ln>
            <a:headEnd/>
            <a:tailEnd/>
          </a:ln>
        </p:spPr>
        <p:style>
          <a:lnRef idx="1">
            <a:schemeClr val="accent2"/>
          </a:lnRef>
          <a:fillRef idx="3">
            <a:schemeClr val="accent2"/>
          </a:fillRef>
          <a:effectRef idx="2">
            <a:schemeClr val="accent2"/>
          </a:effectRef>
          <a:fontRef idx="minor">
            <a:schemeClr val="lt1"/>
          </a:fontRef>
        </p:style>
        <p:txBody>
          <a:bodyPr wrap="square">
            <a:spAutoFit/>
          </a:bodyPr>
          <a:lstStyle/>
          <a:p>
            <a:pPr algn="ctr">
              <a:defRPr/>
            </a:pPr>
            <a:r>
              <a:rPr lang="en-US" sz="2000" b="1" dirty="0" smtClean="0">
                <a:solidFill>
                  <a:schemeClr val="bg2"/>
                </a:solidFill>
              </a:rPr>
              <a:t>NISD:</a:t>
            </a:r>
            <a:r>
              <a:rPr lang="en-US" sz="3200" b="1" dirty="0" smtClean="0">
                <a:solidFill>
                  <a:schemeClr val="bg2"/>
                </a:solidFill>
              </a:rPr>
              <a:t> </a:t>
            </a:r>
            <a:r>
              <a:rPr lang="en-US" sz="4000" b="1" dirty="0" err="1" smtClean="0">
                <a:solidFill>
                  <a:srgbClr val="FFFF00"/>
                </a:solidFill>
                <a:effectLst>
                  <a:outerShdw blurRad="38100" dist="38100" dir="2700000" algn="tl">
                    <a:srgbClr val="000000"/>
                  </a:outerShdw>
                </a:effectLst>
                <a:cs typeface="TH Niramit AS" pitchFamily="2" charset="-34"/>
              </a:rPr>
              <a:t>Evaluaation</a:t>
            </a:r>
            <a:r>
              <a:rPr lang="en-US" sz="4000" b="1" dirty="0" smtClean="0">
                <a:solidFill>
                  <a:srgbClr val="FFFF00"/>
                </a:solidFill>
                <a:effectLst>
                  <a:outerShdw blurRad="38100" dist="38100" dir="2700000" algn="tl">
                    <a:srgbClr val="000000"/>
                  </a:outerShdw>
                </a:effectLst>
                <a:cs typeface="TH Niramit AS" pitchFamily="2" charset="-34"/>
              </a:rPr>
              <a:t> &amp; Control</a:t>
            </a:r>
            <a:endParaRPr lang="th-TH" sz="4000" b="1" dirty="0">
              <a:solidFill>
                <a:srgbClr val="FFFF00"/>
              </a:solidFill>
              <a:effectLst>
                <a:outerShdw blurRad="38100" dist="38100" dir="2700000" algn="tl">
                  <a:srgbClr val="000000"/>
                </a:outerShdw>
              </a:effectLst>
              <a:latin typeface="TH Niramit AS" pitchFamily="2" charset="-34"/>
              <a:cs typeface="TH Niramit AS" pitchFamily="2" charset="-34"/>
            </a:endParaRPr>
          </a:p>
        </p:txBody>
      </p:sp>
      <p:sp>
        <p:nvSpPr>
          <p:cNvPr id="3" name="Text Box 2"/>
          <p:cNvSpPr txBox="1">
            <a:spLocks noChangeArrowheads="1"/>
          </p:cNvSpPr>
          <p:nvPr/>
        </p:nvSpPr>
        <p:spPr bwMode="auto">
          <a:xfrm>
            <a:off x="214282" y="2214554"/>
            <a:ext cx="8715405" cy="3170099"/>
          </a:xfrm>
          <a:prstGeom prst="rect">
            <a:avLst/>
          </a:prstGeom>
          <a:ln>
            <a:headEnd/>
            <a:tailEnd/>
          </a:ln>
        </p:spPr>
        <p:style>
          <a:lnRef idx="2">
            <a:schemeClr val="accent5">
              <a:shade val="50000"/>
            </a:schemeClr>
          </a:lnRef>
          <a:fillRef idx="1">
            <a:schemeClr val="accent5"/>
          </a:fillRef>
          <a:effectRef idx="0">
            <a:schemeClr val="accent5"/>
          </a:effectRef>
          <a:fontRef idx="minor">
            <a:schemeClr val="lt1"/>
          </a:fontRef>
        </p:style>
        <p:txBody>
          <a:bodyPr wrap="square">
            <a:spAutoFit/>
          </a:bodyPr>
          <a:lstStyle/>
          <a:p>
            <a:pPr>
              <a:defRPr/>
            </a:pPr>
            <a:r>
              <a:rPr lang="en-US" sz="3600" b="1" dirty="0" smtClean="0">
                <a:solidFill>
                  <a:schemeClr val="bg2"/>
                </a:solidFill>
                <a:effectLst>
                  <a:outerShdw blurRad="38100" dist="38100" dir="2700000" algn="tl">
                    <a:srgbClr val="000000"/>
                  </a:outerShdw>
                </a:effectLst>
                <a:latin typeface="TH Niramit AS" pitchFamily="2" charset="-34"/>
                <a:cs typeface="TH Niramit AS" pitchFamily="2" charset="-34"/>
              </a:rPr>
              <a:t>              Performance</a:t>
            </a:r>
          </a:p>
          <a:p>
            <a:pPr>
              <a:defRPr/>
            </a:pPr>
            <a:r>
              <a:rPr lang="en-US" sz="3600" b="1" dirty="0" smtClean="0">
                <a:solidFill>
                  <a:schemeClr val="bg2"/>
                </a:solidFill>
                <a:effectLst>
                  <a:outerShdw blurRad="38100" dist="38100" dir="2700000" algn="tl">
                    <a:srgbClr val="000000"/>
                  </a:outerShdw>
                </a:effectLst>
                <a:latin typeface="TH Niramit AS" pitchFamily="2" charset="-34"/>
                <a:cs typeface="TH Niramit AS" pitchFamily="2" charset="-34"/>
              </a:rPr>
              <a:t>              -  Actual  result</a:t>
            </a:r>
          </a:p>
          <a:p>
            <a:pPr>
              <a:defRPr/>
            </a:pPr>
            <a:r>
              <a:rPr lang="en-US" sz="3600" b="1" dirty="0" smtClean="0">
                <a:solidFill>
                  <a:schemeClr val="bg2"/>
                </a:solidFill>
                <a:effectLst>
                  <a:outerShdw blurRad="38100" dist="38100" dir="2700000" algn="tl">
                    <a:srgbClr val="000000"/>
                  </a:outerShdw>
                </a:effectLst>
                <a:latin typeface="TH Niramit AS" pitchFamily="2" charset="-34"/>
                <a:cs typeface="TH Niramit AS" pitchFamily="2" charset="-34"/>
              </a:rPr>
              <a:t>                 </a:t>
            </a:r>
            <a:r>
              <a:rPr lang="en-US" sz="3600" b="1" dirty="0" smtClean="0">
                <a:solidFill>
                  <a:schemeClr val="tx2">
                    <a:lumMod val="50000"/>
                  </a:schemeClr>
                </a:solidFill>
                <a:effectLst>
                  <a:outerShdw blurRad="38100" dist="38100" dir="2700000" algn="tl">
                    <a:srgbClr val="000000"/>
                  </a:outerShdw>
                </a:effectLst>
                <a:latin typeface="TH Niramit AS" pitchFamily="2" charset="-34"/>
                <a:cs typeface="TH Niramit AS" pitchFamily="2" charset="-34"/>
              </a:rPr>
              <a:t>KPI</a:t>
            </a:r>
          </a:p>
          <a:p>
            <a:pPr>
              <a:defRPr/>
            </a:pPr>
            <a:r>
              <a:rPr lang="en-US" sz="3600" b="1" dirty="0" smtClean="0">
                <a:solidFill>
                  <a:schemeClr val="tx2">
                    <a:lumMod val="50000"/>
                  </a:schemeClr>
                </a:solidFill>
                <a:effectLst>
                  <a:outerShdw blurRad="38100" dist="38100" dir="2700000" algn="tl">
                    <a:srgbClr val="000000"/>
                  </a:outerShdw>
                </a:effectLst>
                <a:latin typeface="TH Niramit AS" pitchFamily="2" charset="-34"/>
                <a:cs typeface="TH Niramit AS" pitchFamily="2" charset="-34"/>
              </a:rPr>
              <a:t>                 BSC</a:t>
            </a:r>
          </a:p>
          <a:p>
            <a:pPr>
              <a:defRPr/>
            </a:pPr>
            <a:r>
              <a:rPr lang="en-US" sz="3600" b="1" dirty="0" smtClean="0">
                <a:solidFill>
                  <a:schemeClr val="tx2">
                    <a:lumMod val="50000"/>
                  </a:schemeClr>
                </a:solidFill>
                <a:effectLst>
                  <a:outerShdw blurRad="38100" dist="38100" dir="2700000" algn="tl">
                    <a:srgbClr val="000000"/>
                  </a:outerShdw>
                </a:effectLst>
                <a:latin typeface="TH Niramit AS" pitchFamily="2" charset="-34"/>
                <a:cs typeface="TH Niramit AS" pitchFamily="2" charset="-34"/>
              </a:rPr>
              <a:t>                 SAR   ……</a:t>
            </a:r>
            <a:endParaRPr lang="en-US" sz="3600" b="1" dirty="0" smtClean="0">
              <a:solidFill>
                <a:schemeClr val="bg2"/>
              </a:solidFill>
              <a:effectLst>
                <a:outerShdw blurRad="38100" dist="38100" dir="2700000" algn="tl">
                  <a:srgbClr val="000000"/>
                </a:outerShdw>
              </a:effectLst>
              <a:latin typeface="TH Niramit AS" pitchFamily="2" charset="-34"/>
              <a:cs typeface="TH Niramit AS" pitchFamily="2" charset="-34"/>
            </a:endParaRPr>
          </a:p>
          <a:p>
            <a:pPr>
              <a:defRPr/>
            </a:pPr>
            <a:r>
              <a:rPr lang="en-US" sz="2000" b="1" dirty="0" smtClean="0">
                <a:solidFill>
                  <a:schemeClr val="bg2"/>
                </a:solidFill>
                <a:effectLst>
                  <a:outerShdw blurRad="38100" dist="38100" dir="2700000" algn="tl">
                    <a:srgbClr val="000000"/>
                  </a:outerShdw>
                </a:effectLst>
                <a:latin typeface="TH Niramit AS" pitchFamily="2" charset="-34"/>
                <a:cs typeface="TH Niramit AS" pitchFamily="2" charset="-34"/>
              </a:rPr>
              <a:t>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gradFill rotWithShape="0">
          <a:gsLst>
            <a:gs pos="0">
              <a:srgbClr val="CC99FF"/>
            </a:gs>
            <a:gs pos="50000">
              <a:srgbClr val="FF99FF"/>
            </a:gs>
            <a:gs pos="100000">
              <a:srgbClr val="CC66FF"/>
            </a:gs>
          </a:gsLst>
          <a:lin ang="2700000" scaled="1"/>
        </a:gradFill>
        <a:effectLst/>
      </p:bgPr>
    </p:bg>
    <p:spTree>
      <p:nvGrpSpPr>
        <p:cNvPr id="1" name=""/>
        <p:cNvGrpSpPr/>
        <p:nvPr/>
      </p:nvGrpSpPr>
      <p:grpSpPr>
        <a:xfrm>
          <a:off x="0" y="0"/>
          <a:ext cx="0" cy="0"/>
          <a:chOff x="0" y="0"/>
          <a:chExt cx="0" cy="0"/>
        </a:xfrm>
      </p:grpSpPr>
      <p:sp>
        <p:nvSpPr>
          <p:cNvPr id="535554" name="Text Box 2"/>
          <p:cNvSpPr txBox="1">
            <a:spLocks noChangeArrowheads="1"/>
          </p:cNvSpPr>
          <p:nvPr/>
        </p:nvSpPr>
        <p:spPr bwMode="auto">
          <a:xfrm>
            <a:off x="357158" y="188913"/>
            <a:ext cx="8643998" cy="2062103"/>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wrap="square">
            <a:spAutoFit/>
          </a:bodyPr>
          <a:lstStyle/>
          <a:p>
            <a:pPr>
              <a:defRPr/>
            </a:pPr>
            <a:r>
              <a:rPr lang="en-US" sz="3200" b="1" dirty="0" smtClean="0">
                <a:solidFill>
                  <a:schemeClr val="bg2"/>
                </a:solidFill>
              </a:rPr>
              <a:t>       Strategy to work is important as strategy formulation. Management is critical in determining the guidelines for its implementation</a:t>
            </a:r>
            <a:endParaRPr lang="th-TH" sz="3200" b="1" dirty="0">
              <a:solidFill>
                <a:schemeClr val="bg2"/>
              </a:solidFill>
              <a:effectLst>
                <a:outerShdw blurRad="38100" dist="38100" dir="2700000" algn="tl">
                  <a:srgbClr val="000000"/>
                </a:outerShdw>
              </a:effectLst>
              <a:latin typeface="TH Niramit AS" pitchFamily="2" charset="-34"/>
              <a:cs typeface="TH Niramit AS" pitchFamily="2" charset="-34"/>
            </a:endParaRPr>
          </a:p>
        </p:txBody>
      </p:sp>
      <p:pic>
        <p:nvPicPr>
          <p:cNvPr id="16387" name="Picture 8" descr="ab"/>
          <p:cNvPicPr>
            <a:picLocks noChangeAspect="1" noChangeArrowheads="1"/>
          </p:cNvPicPr>
          <p:nvPr/>
        </p:nvPicPr>
        <p:blipFill>
          <a:blip r:embed="rId2" cstate="print"/>
          <a:srcRect/>
          <a:stretch>
            <a:fillRect/>
          </a:stretch>
        </p:blipFill>
        <p:spPr bwMode="auto">
          <a:xfrm>
            <a:off x="1714480" y="2214554"/>
            <a:ext cx="2428875" cy="2227263"/>
          </a:xfrm>
          <a:prstGeom prst="rect">
            <a:avLst/>
          </a:prstGeom>
          <a:noFill/>
          <a:ln w="9525">
            <a:noFill/>
            <a:miter lim="800000"/>
            <a:headEnd/>
            <a:tailEnd/>
          </a:ln>
        </p:spPr>
      </p:pic>
      <p:pic>
        <p:nvPicPr>
          <p:cNvPr id="16388" name="Picture 10" descr="kailee"/>
          <p:cNvPicPr>
            <a:picLocks noChangeAspect="1" noChangeArrowheads="1"/>
          </p:cNvPicPr>
          <p:nvPr/>
        </p:nvPicPr>
        <p:blipFill>
          <a:blip r:embed="rId3" cstate="print">
            <a:lum bright="4000"/>
          </a:blip>
          <a:srcRect/>
          <a:stretch>
            <a:fillRect/>
          </a:stretch>
        </p:blipFill>
        <p:spPr bwMode="auto">
          <a:xfrm>
            <a:off x="2000232" y="4429132"/>
            <a:ext cx="2592388" cy="2278060"/>
          </a:xfrm>
          <a:prstGeom prst="rect">
            <a:avLst/>
          </a:prstGeom>
          <a:noFill/>
          <a:ln w="9525">
            <a:noFill/>
            <a:miter lim="800000"/>
            <a:headEnd/>
            <a:tailEnd/>
          </a:ln>
        </p:spPr>
      </p:pic>
      <p:pic>
        <p:nvPicPr>
          <p:cNvPr id="16389" name="Picture 13" descr="marcats"/>
          <p:cNvPicPr>
            <a:picLocks noChangeAspect="1" noChangeArrowheads="1"/>
          </p:cNvPicPr>
          <p:nvPr/>
        </p:nvPicPr>
        <p:blipFill>
          <a:blip r:embed="rId4" cstate="print"/>
          <a:srcRect/>
          <a:stretch>
            <a:fillRect/>
          </a:stretch>
        </p:blipFill>
        <p:spPr bwMode="auto">
          <a:xfrm>
            <a:off x="5072066" y="4500570"/>
            <a:ext cx="2663825" cy="2112961"/>
          </a:xfrm>
          <a:prstGeom prst="rect">
            <a:avLst/>
          </a:prstGeom>
          <a:noFill/>
          <a:ln w="9525">
            <a:noFill/>
            <a:miter lim="800000"/>
            <a:headEnd/>
            <a:tailEnd/>
          </a:ln>
        </p:spPr>
      </p:pic>
      <p:pic>
        <p:nvPicPr>
          <p:cNvPr id="16392" name="Picture 18" descr="page"/>
          <p:cNvPicPr>
            <a:picLocks noChangeAspect="1" noChangeArrowheads="1"/>
          </p:cNvPicPr>
          <p:nvPr/>
        </p:nvPicPr>
        <p:blipFill>
          <a:blip r:embed="rId5" cstate="print">
            <a:lum bright="2000"/>
          </a:blip>
          <a:srcRect/>
          <a:stretch>
            <a:fillRect/>
          </a:stretch>
        </p:blipFill>
        <p:spPr bwMode="auto">
          <a:xfrm>
            <a:off x="4500562" y="2000240"/>
            <a:ext cx="2644775" cy="2357437"/>
          </a:xfrm>
          <a:prstGeom prst="rect">
            <a:avLst/>
          </a:prstGeom>
          <a:noFill/>
          <a:ln w="9525">
            <a:noFill/>
            <a:miter lim="800000"/>
            <a:headEnd/>
            <a:tailEnd/>
          </a:ln>
        </p:spPr>
      </p:pic>
      <p:pic>
        <p:nvPicPr>
          <p:cNvPr id="16394" name="Picture 6" descr="totsut_page"/>
          <p:cNvPicPr>
            <a:picLocks noChangeAspect="1" noChangeArrowheads="1"/>
          </p:cNvPicPr>
          <p:nvPr/>
        </p:nvPicPr>
        <p:blipFill>
          <a:blip r:embed="rId6" cstate="print"/>
          <a:srcRect/>
          <a:stretch>
            <a:fillRect/>
          </a:stretch>
        </p:blipFill>
        <p:spPr bwMode="auto">
          <a:xfrm>
            <a:off x="7215206" y="2500306"/>
            <a:ext cx="1800225" cy="1441450"/>
          </a:xfrm>
          <a:prstGeom prst="rect">
            <a:avLst/>
          </a:prstGeom>
          <a:noFill/>
          <a:ln w="9525">
            <a:noFill/>
            <a:miter lim="800000"/>
            <a:headEnd/>
            <a:tailEnd/>
          </a:ln>
        </p:spPr>
      </p:pic>
      <p:sp>
        <p:nvSpPr>
          <p:cNvPr id="16396" name="TextBox 11"/>
          <p:cNvSpPr txBox="1">
            <a:spLocks noChangeArrowheads="1"/>
          </p:cNvSpPr>
          <p:nvPr/>
        </p:nvSpPr>
        <p:spPr bwMode="auto">
          <a:xfrm>
            <a:off x="8715375" y="6396038"/>
            <a:ext cx="428625" cy="461962"/>
          </a:xfrm>
          <a:prstGeom prst="rect">
            <a:avLst/>
          </a:prstGeom>
          <a:noFill/>
          <a:ln w="9525">
            <a:noFill/>
            <a:miter lim="800000"/>
            <a:headEnd/>
            <a:tailEnd/>
          </a:ln>
        </p:spPr>
        <p:txBody>
          <a:bodyPr>
            <a:spAutoFit/>
          </a:bodyPr>
          <a:lstStyle/>
          <a:p>
            <a:r>
              <a:rPr lang="th-TH" sz="2400" b="1">
                <a:solidFill>
                  <a:schemeClr val="bg2"/>
                </a:solidFill>
              </a:rPr>
              <a:t>  9</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gradFill rotWithShape="0">
          <a:gsLst>
            <a:gs pos="0">
              <a:srgbClr val="CC99FF"/>
            </a:gs>
            <a:gs pos="100000">
              <a:srgbClr val="FFCCCC"/>
            </a:gs>
          </a:gsLst>
          <a:lin ang="2700000" scaled="1"/>
        </a:gradFill>
        <a:effectLst/>
      </p:bgPr>
    </p:bg>
    <p:spTree>
      <p:nvGrpSpPr>
        <p:cNvPr id="1" name=""/>
        <p:cNvGrpSpPr/>
        <p:nvPr/>
      </p:nvGrpSpPr>
      <p:grpSpPr>
        <a:xfrm>
          <a:off x="0" y="0"/>
          <a:ext cx="0" cy="0"/>
          <a:chOff x="0" y="0"/>
          <a:chExt cx="0" cy="0"/>
        </a:xfrm>
      </p:grpSpPr>
      <p:sp>
        <p:nvSpPr>
          <p:cNvPr id="535554" name="Text Box 2"/>
          <p:cNvSpPr txBox="1">
            <a:spLocks noChangeArrowheads="1"/>
          </p:cNvSpPr>
          <p:nvPr/>
        </p:nvSpPr>
        <p:spPr bwMode="auto">
          <a:xfrm>
            <a:off x="214282" y="806968"/>
            <a:ext cx="8715405" cy="5386090"/>
          </a:xfrm>
          <a:prstGeom prst="rect">
            <a:avLst/>
          </a:prstGeom>
          <a:ln>
            <a:headEnd/>
            <a:tailEnd/>
          </a:ln>
        </p:spPr>
        <p:style>
          <a:lnRef idx="1">
            <a:schemeClr val="accent2"/>
          </a:lnRef>
          <a:fillRef idx="3">
            <a:schemeClr val="accent2"/>
          </a:fillRef>
          <a:effectRef idx="2">
            <a:schemeClr val="accent2"/>
          </a:effectRef>
          <a:fontRef idx="minor">
            <a:schemeClr val="lt1"/>
          </a:fontRef>
        </p:style>
        <p:txBody>
          <a:bodyPr wrap="square">
            <a:spAutoFit/>
          </a:bodyPr>
          <a:lstStyle/>
          <a:p>
            <a:pPr algn="ctr">
              <a:defRPr/>
            </a:pPr>
            <a:r>
              <a:rPr lang="en-US" sz="4400" b="1" dirty="0" smtClean="0">
                <a:solidFill>
                  <a:schemeClr val="bg2"/>
                </a:solidFill>
                <a:effectLst>
                  <a:outerShdw blurRad="38100" dist="38100" dir="2700000" algn="tl">
                    <a:srgbClr val="000000">
                      <a:alpha val="43137"/>
                    </a:srgbClr>
                  </a:outerShdw>
                </a:effectLst>
              </a:rPr>
              <a:t>Interesting ideas.</a:t>
            </a:r>
          </a:p>
          <a:p>
            <a:pPr algn="ctr">
              <a:defRPr/>
            </a:pPr>
            <a:endParaRPr lang="en-US" sz="2400" b="1" dirty="0" smtClean="0">
              <a:solidFill>
                <a:schemeClr val="bg2"/>
              </a:solidFill>
              <a:effectLst>
                <a:outerShdw blurRad="38100" dist="38100" dir="2700000" algn="tl">
                  <a:srgbClr val="000000">
                    <a:alpha val="43137"/>
                  </a:srgbClr>
                </a:outerShdw>
              </a:effectLst>
            </a:endParaRPr>
          </a:p>
          <a:p>
            <a:pPr algn="ctr">
              <a:defRPr/>
            </a:pPr>
            <a:r>
              <a:rPr lang="en-US" sz="4400" b="1" dirty="0" smtClean="0">
                <a:solidFill>
                  <a:srgbClr val="D04000"/>
                </a:solidFill>
                <a:effectLst>
                  <a:outerShdw blurRad="38100" dist="38100" dir="2700000" algn="tl">
                    <a:srgbClr val="000000">
                      <a:alpha val="43137"/>
                    </a:srgbClr>
                  </a:outerShdw>
                </a:effectLst>
              </a:rPr>
              <a:t>“Strategy without tactics is the slowest route to victory.</a:t>
            </a:r>
          </a:p>
          <a:p>
            <a:pPr algn="ctr">
              <a:defRPr/>
            </a:pPr>
            <a:r>
              <a:rPr lang="en-US" sz="4400" b="1" dirty="0" smtClean="0">
                <a:solidFill>
                  <a:srgbClr val="D04000"/>
                </a:solidFill>
                <a:effectLst>
                  <a:outerShdw blurRad="38100" dist="38100" dir="2700000" algn="tl">
                    <a:srgbClr val="000000">
                      <a:alpha val="43137"/>
                    </a:srgbClr>
                  </a:outerShdw>
                </a:effectLst>
              </a:rPr>
              <a:t>Tactics without Strategy is the noise before defeat”</a:t>
            </a:r>
          </a:p>
          <a:p>
            <a:pPr algn="ctr">
              <a:defRPr/>
            </a:pPr>
            <a:endParaRPr lang="en-US" sz="2000" b="1" dirty="0" smtClean="0">
              <a:solidFill>
                <a:srgbClr val="D04000"/>
              </a:solidFill>
              <a:effectLst>
                <a:outerShdw blurRad="38100" dist="38100" dir="2700000" algn="tl">
                  <a:srgbClr val="000000">
                    <a:alpha val="43137"/>
                  </a:srgbClr>
                </a:outerShdw>
              </a:effectLst>
            </a:endParaRPr>
          </a:p>
          <a:p>
            <a:pPr algn="ctr">
              <a:defRPr/>
            </a:pPr>
            <a:r>
              <a:rPr lang="en-US" sz="3200" b="1" dirty="0" smtClean="0">
                <a:solidFill>
                  <a:schemeClr val="bg2"/>
                </a:solidFill>
                <a:effectLst>
                  <a:outerShdw blurRad="38100" dist="38100" dir="2700000" algn="tl">
                    <a:srgbClr val="000000">
                      <a:alpha val="43137"/>
                    </a:srgbClr>
                  </a:outerShdw>
                </a:effectLst>
                <a:latin typeface="TH Niramit AS" pitchFamily="2" charset="-34"/>
                <a:cs typeface="TH Niramit AS" pitchFamily="2" charset="-34"/>
              </a:rPr>
              <a:t>                              Sun Tzu</a:t>
            </a:r>
          </a:p>
          <a:p>
            <a:pPr algn="ctr">
              <a:defRPr/>
            </a:pPr>
            <a:r>
              <a:rPr lang="en-US" sz="2400" dirty="0" smtClean="0">
                <a:solidFill>
                  <a:schemeClr val="bg2"/>
                </a:solidFill>
                <a:latin typeface="TH Niramit AS" pitchFamily="2" charset="-34"/>
                <a:cs typeface="TH Niramit AS" pitchFamily="2" charset="-34"/>
              </a:rPr>
              <a:t>                                      Chinese General and Author, b 500BC</a:t>
            </a:r>
          </a:p>
          <a:p>
            <a:pPr algn="ctr">
              <a:defRPr/>
            </a:pPr>
            <a:endParaRPr lang="th-TH" sz="2400" b="1" dirty="0">
              <a:solidFill>
                <a:schemeClr val="bg2"/>
              </a:solidFill>
              <a:effectLst>
                <a:outerShdw blurRad="38100" dist="38100" dir="2700000" algn="tl">
                  <a:srgbClr val="000000">
                    <a:alpha val="43137"/>
                  </a:srgbClr>
                </a:outerShdw>
              </a:effectLst>
              <a:latin typeface="TH Niramit AS" pitchFamily="2" charset="-34"/>
              <a:cs typeface="TH Niramit AS" pitchFamily="2" charset="-34"/>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solidFill>
          <a:schemeClr val="folHlink"/>
        </a:solidFill>
        <a:effectLst/>
      </p:bgPr>
    </p:bg>
    <p:spTree>
      <p:nvGrpSpPr>
        <p:cNvPr id="1" name=""/>
        <p:cNvGrpSpPr/>
        <p:nvPr/>
      </p:nvGrpSpPr>
      <p:grpSpPr>
        <a:xfrm>
          <a:off x="0" y="0"/>
          <a:ext cx="0" cy="0"/>
          <a:chOff x="0" y="0"/>
          <a:chExt cx="0" cy="0"/>
        </a:xfrm>
      </p:grpSpPr>
      <p:grpSp>
        <p:nvGrpSpPr>
          <p:cNvPr id="22530" name="Group 5"/>
          <p:cNvGrpSpPr>
            <a:grpSpLocks/>
          </p:cNvGrpSpPr>
          <p:nvPr/>
        </p:nvGrpSpPr>
        <p:grpSpPr bwMode="auto">
          <a:xfrm>
            <a:off x="0" y="0"/>
            <a:ext cx="9144000" cy="6858000"/>
            <a:chOff x="240" y="3168"/>
            <a:chExt cx="1392" cy="1008"/>
          </a:xfrm>
        </p:grpSpPr>
        <p:grpSp>
          <p:nvGrpSpPr>
            <p:cNvPr id="22533" name="Group 6"/>
            <p:cNvGrpSpPr>
              <a:grpSpLocks/>
            </p:cNvGrpSpPr>
            <p:nvPr/>
          </p:nvGrpSpPr>
          <p:grpSpPr bwMode="auto">
            <a:xfrm>
              <a:off x="240" y="3216"/>
              <a:ext cx="1344" cy="912"/>
              <a:chOff x="672" y="2459"/>
              <a:chExt cx="1435" cy="1093"/>
            </a:xfrm>
          </p:grpSpPr>
          <p:pic>
            <p:nvPicPr>
              <p:cNvPr id="22539" name="Picture 7" descr="pra17"/>
              <p:cNvPicPr>
                <a:picLocks noChangeAspect="1" noChangeArrowheads="1"/>
              </p:cNvPicPr>
              <p:nvPr/>
            </p:nvPicPr>
            <p:blipFill>
              <a:blip r:embed="rId3" cstate="print">
                <a:lum bright="44000" contrast="-52000"/>
              </a:blip>
              <a:srcRect/>
              <a:stretch>
                <a:fillRect/>
              </a:stretch>
            </p:blipFill>
            <p:spPr bwMode="auto">
              <a:xfrm>
                <a:off x="1416" y="2459"/>
                <a:ext cx="691" cy="1093"/>
              </a:xfrm>
              <a:prstGeom prst="rect">
                <a:avLst/>
              </a:prstGeom>
              <a:noFill/>
              <a:ln w="9525">
                <a:noFill/>
                <a:miter lim="800000"/>
                <a:headEnd/>
                <a:tailEnd/>
              </a:ln>
            </p:spPr>
          </p:pic>
          <p:pic>
            <p:nvPicPr>
              <p:cNvPr id="22540" name="Picture 8" descr="pra15"/>
              <p:cNvPicPr>
                <a:picLocks noChangeAspect="1" noChangeArrowheads="1"/>
              </p:cNvPicPr>
              <p:nvPr/>
            </p:nvPicPr>
            <p:blipFill>
              <a:blip r:embed="rId4" cstate="print">
                <a:lum bright="44000" contrast="-52000"/>
              </a:blip>
              <a:srcRect/>
              <a:stretch>
                <a:fillRect/>
              </a:stretch>
            </p:blipFill>
            <p:spPr bwMode="auto">
              <a:xfrm>
                <a:off x="672" y="2460"/>
                <a:ext cx="745" cy="1090"/>
              </a:xfrm>
              <a:prstGeom prst="rect">
                <a:avLst/>
              </a:prstGeom>
              <a:noFill/>
              <a:ln w="9525">
                <a:noFill/>
                <a:miter lim="800000"/>
                <a:headEnd/>
                <a:tailEnd/>
              </a:ln>
            </p:spPr>
          </p:pic>
        </p:grpSp>
        <p:grpSp>
          <p:nvGrpSpPr>
            <p:cNvPr id="22534" name="Group 9"/>
            <p:cNvGrpSpPr>
              <a:grpSpLocks/>
            </p:cNvGrpSpPr>
            <p:nvPr/>
          </p:nvGrpSpPr>
          <p:grpSpPr bwMode="auto">
            <a:xfrm>
              <a:off x="240" y="3168"/>
              <a:ext cx="1392" cy="1008"/>
              <a:chOff x="336" y="1584"/>
              <a:chExt cx="1392" cy="1008"/>
            </a:xfrm>
          </p:grpSpPr>
          <p:sp>
            <p:nvSpPr>
              <p:cNvPr id="22535" name="AutoShape 10" descr="ไม้ขนาดกลาง"/>
              <p:cNvSpPr>
                <a:spLocks noChangeArrowheads="1"/>
              </p:cNvSpPr>
              <p:nvPr/>
            </p:nvSpPr>
            <p:spPr bwMode="auto">
              <a:xfrm flipV="1">
                <a:off x="336" y="2544"/>
                <a:ext cx="1392" cy="4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188 w 21600"/>
                  <a:gd name="T13" fmla="*/ 2250 h 21600"/>
                  <a:gd name="T14" fmla="*/ 19412 w 21600"/>
                  <a:gd name="T15" fmla="*/ 19350 h 21600"/>
                </a:gdLst>
                <a:ahLst/>
                <a:cxnLst>
                  <a:cxn ang="T8">
                    <a:pos x="T0" y="T1"/>
                  </a:cxn>
                  <a:cxn ang="T9">
                    <a:pos x="T2" y="T3"/>
                  </a:cxn>
                  <a:cxn ang="T10">
                    <a:pos x="T4" y="T5"/>
                  </a:cxn>
                  <a:cxn ang="T11">
                    <a:pos x="T6" y="T7"/>
                  </a:cxn>
                </a:cxnLst>
                <a:rect l="T12" t="T13" r="T14" b="T15"/>
                <a:pathLst>
                  <a:path w="21600" h="21600">
                    <a:moveTo>
                      <a:pt x="0" y="0"/>
                    </a:moveTo>
                    <a:lnTo>
                      <a:pt x="776" y="21600"/>
                    </a:lnTo>
                    <a:lnTo>
                      <a:pt x="20824" y="21600"/>
                    </a:lnTo>
                    <a:lnTo>
                      <a:pt x="21600" y="0"/>
                    </a:lnTo>
                    <a:close/>
                  </a:path>
                </a:pathLst>
              </a:custGeom>
              <a:blipFill dpi="0" rotWithShape="1">
                <a:blip r:embed="rId5" cstate="print">
                  <a:lum bright="44000" contrast="-52000"/>
                </a:blip>
                <a:srcRect/>
                <a:tile tx="0" ty="0" sx="100000" sy="100000" flip="none" algn="tl"/>
              </a:blipFill>
              <a:ln w="9525">
                <a:solidFill>
                  <a:schemeClr val="tx1"/>
                </a:solidFill>
                <a:miter lim="800000"/>
                <a:headEnd/>
                <a:tailEnd/>
              </a:ln>
            </p:spPr>
            <p:txBody>
              <a:bodyPr wrap="none" anchor="ctr"/>
              <a:lstStyle/>
              <a:p>
                <a:endParaRPr lang="th-TH"/>
              </a:p>
            </p:txBody>
          </p:sp>
          <p:sp>
            <p:nvSpPr>
              <p:cNvPr id="22536" name="AutoShape 11" descr="ไม้ขนาดกลาง"/>
              <p:cNvSpPr>
                <a:spLocks noChangeArrowheads="1"/>
              </p:cNvSpPr>
              <p:nvPr/>
            </p:nvSpPr>
            <p:spPr bwMode="auto">
              <a:xfrm rot="16200000" flipV="1">
                <a:off x="1200" y="2064"/>
                <a:ext cx="1008" cy="4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186 w 21600"/>
                  <a:gd name="T13" fmla="*/ 2250 h 21600"/>
                  <a:gd name="T14" fmla="*/ 19414 w 21600"/>
                  <a:gd name="T15" fmla="*/ 19350 h 21600"/>
                </a:gdLst>
                <a:ahLst/>
                <a:cxnLst>
                  <a:cxn ang="T8">
                    <a:pos x="T0" y="T1"/>
                  </a:cxn>
                  <a:cxn ang="T9">
                    <a:pos x="T2" y="T3"/>
                  </a:cxn>
                  <a:cxn ang="T10">
                    <a:pos x="T4" y="T5"/>
                  </a:cxn>
                  <a:cxn ang="T11">
                    <a:pos x="T6" y="T7"/>
                  </a:cxn>
                </a:cxnLst>
                <a:rect l="T12" t="T13" r="T14" b="T15"/>
                <a:pathLst>
                  <a:path w="21600" h="21600">
                    <a:moveTo>
                      <a:pt x="0" y="0"/>
                    </a:moveTo>
                    <a:lnTo>
                      <a:pt x="776" y="21600"/>
                    </a:lnTo>
                    <a:lnTo>
                      <a:pt x="20824" y="21600"/>
                    </a:lnTo>
                    <a:lnTo>
                      <a:pt x="21600" y="0"/>
                    </a:lnTo>
                    <a:close/>
                  </a:path>
                </a:pathLst>
              </a:custGeom>
              <a:blipFill dpi="0" rotWithShape="1">
                <a:blip r:embed="rId5" cstate="print">
                  <a:lum bright="44000" contrast="-52000"/>
                </a:blip>
                <a:srcRect/>
                <a:tile tx="0" ty="0" sx="100000" sy="100000" flip="none" algn="tl"/>
              </a:blipFill>
              <a:ln w="9525">
                <a:solidFill>
                  <a:schemeClr val="tx1"/>
                </a:solidFill>
                <a:miter lim="800000"/>
                <a:headEnd/>
                <a:tailEnd/>
              </a:ln>
            </p:spPr>
            <p:txBody>
              <a:bodyPr wrap="none" anchor="ctr"/>
              <a:lstStyle/>
              <a:p>
                <a:endParaRPr lang="th-TH"/>
              </a:p>
            </p:txBody>
          </p:sp>
          <p:sp>
            <p:nvSpPr>
              <p:cNvPr id="22537" name="AutoShape 12" descr="ไม้ขนาดกลาง"/>
              <p:cNvSpPr>
                <a:spLocks noChangeArrowheads="1"/>
              </p:cNvSpPr>
              <p:nvPr/>
            </p:nvSpPr>
            <p:spPr bwMode="auto">
              <a:xfrm rot="10800000" flipV="1">
                <a:off x="336" y="1584"/>
                <a:ext cx="1392" cy="4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188 w 21600"/>
                  <a:gd name="T13" fmla="*/ 2250 h 21600"/>
                  <a:gd name="T14" fmla="*/ 19412 w 21600"/>
                  <a:gd name="T15" fmla="*/ 19350 h 21600"/>
                </a:gdLst>
                <a:ahLst/>
                <a:cxnLst>
                  <a:cxn ang="T8">
                    <a:pos x="T0" y="T1"/>
                  </a:cxn>
                  <a:cxn ang="T9">
                    <a:pos x="T2" y="T3"/>
                  </a:cxn>
                  <a:cxn ang="T10">
                    <a:pos x="T4" y="T5"/>
                  </a:cxn>
                  <a:cxn ang="T11">
                    <a:pos x="T6" y="T7"/>
                  </a:cxn>
                </a:cxnLst>
                <a:rect l="T12" t="T13" r="T14" b="T15"/>
                <a:pathLst>
                  <a:path w="21600" h="21600">
                    <a:moveTo>
                      <a:pt x="0" y="0"/>
                    </a:moveTo>
                    <a:lnTo>
                      <a:pt x="776" y="21600"/>
                    </a:lnTo>
                    <a:lnTo>
                      <a:pt x="20824" y="21600"/>
                    </a:lnTo>
                    <a:lnTo>
                      <a:pt x="21600" y="0"/>
                    </a:lnTo>
                    <a:close/>
                  </a:path>
                </a:pathLst>
              </a:custGeom>
              <a:blipFill dpi="0" rotWithShape="1">
                <a:blip r:embed="rId5" cstate="print">
                  <a:lum bright="44000" contrast="-52000"/>
                </a:blip>
                <a:srcRect/>
                <a:tile tx="0" ty="0" sx="100000" sy="100000" flip="none" algn="tl"/>
              </a:blipFill>
              <a:ln w="9525">
                <a:solidFill>
                  <a:schemeClr val="tx1"/>
                </a:solidFill>
                <a:miter lim="800000"/>
                <a:headEnd/>
                <a:tailEnd/>
              </a:ln>
            </p:spPr>
            <p:txBody>
              <a:bodyPr wrap="none" anchor="ctr"/>
              <a:lstStyle/>
              <a:p>
                <a:endParaRPr lang="th-TH"/>
              </a:p>
            </p:txBody>
          </p:sp>
          <p:sp>
            <p:nvSpPr>
              <p:cNvPr id="22538" name="AutoShape 13" descr="ไม้ขนาดกลาง"/>
              <p:cNvSpPr>
                <a:spLocks noChangeArrowheads="1"/>
              </p:cNvSpPr>
              <p:nvPr/>
            </p:nvSpPr>
            <p:spPr bwMode="auto">
              <a:xfrm rot="5400000" flipV="1">
                <a:off x="-144" y="2064"/>
                <a:ext cx="1008" cy="4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2186 w 21600"/>
                  <a:gd name="T13" fmla="*/ 2250 h 21600"/>
                  <a:gd name="T14" fmla="*/ 19414 w 21600"/>
                  <a:gd name="T15" fmla="*/ 19350 h 21600"/>
                </a:gdLst>
                <a:ahLst/>
                <a:cxnLst>
                  <a:cxn ang="T8">
                    <a:pos x="T0" y="T1"/>
                  </a:cxn>
                  <a:cxn ang="T9">
                    <a:pos x="T2" y="T3"/>
                  </a:cxn>
                  <a:cxn ang="T10">
                    <a:pos x="T4" y="T5"/>
                  </a:cxn>
                  <a:cxn ang="T11">
                    <a:pos x="T6" y="T7"/>
                  </a:cxn>
                </a:cxnLst>
                <a:rect l="T12" t="T13" r="T14" b="T15"/>
                <a:pathLst>
                  <a:path w="21600" h="21600">
                    <a:moveTo>
                      <a:pt x="0" y="0"/>
                    </a:moveTo>
                    <a:lnTo>
                      <a:pt x="787" y="21600"/>
                    </a:lnTo>
                    <a:lnTo>
                      <a:pt x="20813" y="21600"/>
                    </a:lnTo>
                    <a:lnTo>
                      <a:pt x="21600" y="0"/>
                    </a:lnTo>
                    <a:close/>
                  </a:path>
                </a:pathLst>
              </a:custGeom>
              <a:blipFill dpi="0" rotWithShape="1">
                <a:blip r:embed="rId5" cstate="print">
                  <a:lum bright="44000" contrast="-52000"/>
                </a:blip>
                <a:srcRect/>
                <a:tile tx="0" ty="0" sx="100000" sy="100000" flip="none" algn="tl"/>
              </a:blipFill>
              <a:ln w="9525">
                <a:solidFill>
                  <a:schemeClr val="tx1"/>
                </a:solidFill>
                <a:miter lim="800000"/>
                <a:headEnd/>
                <a:tailEnd/>
              </a:ln>
            </p:spPr>
            <p:txBody>
              <a:bodyPr wrap="none" anchor="ctr"/>
              <a:lstStyle/>
              <a:p>
                <a:endParaRPr lang="th-TH"/>
              </a:p>
            </p:txBody>
          </p:sp>
        </p:grpSp>
      </p:grpSp>
      <p:sp>
        <p:nvSpPr>
          <p:cNvPr id="536579" name="Text Box 3"/>
          <p:cNvSpPr txBox="1">
            <a:spLocks noChangeArrowheads="1"/>
          </p:cNvSpPr>
          <p:nvPr/>
        </p:nvSpPr>
        <p:spPr bwMode="auto">
          <a:xfrm>
            <a:off x="785786" y="3214686"/>
            <a:ext cx="7572428" cy="1569660"/>
          </a:xfrm>
          <a:prstGeom prst="rect">
            <a:avLst/>
          </a:prstGeom>
          <a:gradFill rotWithShape="1">
            <a:gsLst>
              <a:gs pos="0">
                <a:srgbClr val="FF0066"/>
              </a:gs>
              <a:gs pos="50000">
                <a:srgbClr val="FF99FF"/>
              </a:gs>
              <a:gs pos="100000">
                <a:srgbClr val="FF0066"/>
              </a:gs>
            </a:gsLst>
            <a:lin ang="5400000" scaled="1"/>
          </a:gradFill>
          <a:ln w="9525">
            <a:noFill/>
            <a:miter lim="800000"/>
            <a:headEnd/>
            <a:tailEnd/>
          </a:ln>
          <a:effectLst/>
        </p:spPr>
        <p:txBody>
          <a:bodyPr wrap="square">
            <a:spAutoFit/>
          </a:bodyPr>
          <a:lstStyle/>
          <a:p>
            <a:pPr algn="ctr">
              <a:defRPr/>
            </a:pPr>
            <a:r>
              <a:rPr lang="en-US" sz="3200" b="1" dirty="0" smtClean="0">
                <a:solidFill>
                  <a:schemeClr val="bg2"/>
                </a:solidFill>
                <a:effectLst>
                  <a:outerShdw blurRad="38100" dist="38100" dir="2700000" algn="tl">
                    <a:srgbClr val="000000">
                      <a:alpha val="43137"/>
                    </a:srgbClr>
                  </a:outerShdw>
                </a:effectLst>
              </a:rPr>
              <a:t>Thank you for your attention</a:t>
            </a:r>
          </a:p>
          <a:p>
            <a:pPr algn="ctr">
              <a:defRPr/>
            </a:pPr>
            <a:r>
              <a:rPr lang="en-US" sz="3200" b="1" dirty="0" smtClean="0">
                <a:solidFill>
                  <a:schemeClr val="bg2"/>
                </a:solidFill>
                <a:effectLst>
                  <a:outerShdw blurRad="38100" dist="38100" dir="2700000" algn="tl">
                    <a:srgbClr val="000000">
                      <a:alpha val="43137"/>
                    </a:srgbClr>
                  </a:outerShdw>
                </a:effectLst>
              </a:rPr>
              <a:t>Thank </a:t>
            </a:r>
            <a:r>
              <a:rPr lang="en-US" sz="3200" b="1" dirty="0" smtClean="0">
                <a:solidFill>
                  <a:schemeClr val="bg2"/>
                </a:solidFill>
                <a:effectLst>
                  <a:outerShdw blurRad="38100" dist="38100" dir="2700000" algn="tl">
                    <a:srgbClr val="000000">
                      <a:alpha val="43137"/>
                    </a:srgbClr>
                  </a:outerShdw>
                </a:effectLst>
              </a:rPr>
              <a:t>you all of Staff</a:t>
            </a:r>
          </a:p>
          <a:p>
            <a:pPr algn="ctr">
              <a:defRPr/>
            </a:pPr>
            <a:endParaRPr lang="en-US" sz="3200" b="1" dirty="0" smtClean="0">
              <a:solidFill>
                <a:schemeClr val="bg2"/>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tream">
  <a:themeElements>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Stream">
      <a:majorFont>
        <a:latin typeface="Garamond"/>
        <a:ea typeface=""/>
        <a:cs typeface="Angsana New"/>
      </a:majorFont>
      <a:minorFont>
        <a:latin typeface="Garamond"/>
        <a:ea typeface=""/>
        <a:cs typeface="Angsana New"/>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Crayons</Template>
  <TotalTime>10888</TotalTime>
  <Words>219</Words>
  <Application>Microsoft Office PowerPoint</Application>
  <PresentationFormat>นำเสนอทางหน้าจอ (4:3)</PresentationFormat>
  <Paragraphs>128</Paragraphs>
  <Slides>14</Slides>
  <Notes>6</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14</vt:i4>
      </vt:variant>
    </vt:vector>
  </HeadingPairs>
  <TitlesOfParts>
    <vt:vector size="15" baseType="lpstr">
      <vt:lpstr>Stream</vt:lpstr>
      <vt:lpstr>ภาพนิ่ง 1</vt:lpstr>
      <vt:lpstr>ภาพนิ่ง 2</vt:lpstr>
      <vt:lpstr>ภาพนิ่ง 3</vt:lpstr>
      <vt:lpstr>ภาพนิ่ง 4</vt:lpstr>
      <vt:lpstr>ภาพนิ่ง 5</vt:lpstr>
      <vt:lpstr>ภาพนิ่ง 6</vt:lpstr>
      <vt:lpstr>ภาพนิ่ง 7</vt:lpstr>
      <vt:lpstr>ภาพนิ่ง 8</vt:lpstr>
      <vt:lpstr>ภาพนิ่ง 9</vt:lpstr>
      <vt:lpstr>ภาพนิ่ง 10</vt:lpstr>
      <vt:lpstr>ภาพนิ่ง 11</vt:lpstr>
      <vt:lpstr>ภาพนิ่ง 12</vt:lpstr>
      <vt:lpstr>ภาพนิ่ง 13</vt:lpstr>
      <vt:lpstr>ภาพนิ่ง 14</vt:lpstr>
    </vt:vector>
  </TitlesOfParts>
  <Company>LISD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LIB</dc:creator>
  <cp:lastModifiedBy>korat2</cp:lastModifiedBy>
  <cp:revision>874</cp:revision>
  <dcterms:created xsi:type="dcterms:W3CDTF">2007-09-01T03:46:07Z</dcterms:created>
  <dcterms:modified xsi:type="dcterms:W3CDTF">2015-06-18T11:38:59Z</dcterms:modified>
</cp:coreProperties>
</file>